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64" r:id="rId6"/>
  </p:sldMasterIdLst>
  <p:notesMasterIdLst>
    <p:notesMasterId r:id="rId46"/>
  </p:notesMasterIdLst>
  <p:sldIdLst>
    <p:sldId id="256" r:id="rId7"/>
    <p:sldId id="260" r:id="rId8"/>
    <p:sldId id="264" r:id="rId9"/>
    <p:sldId id="303" r:id="rId10"/>
    <p:sldId id="282" r:id="rId11"/>
    <p:sldId id="281" r:id="rId12"/>
    <p:sldId id="283" r:id="rId13"/>
    <p:sldId id="284" r:id="rId14"/>
    <p:sldId id="285" r:id="rId15"/>
    <p:sldId id="265" r:id="rId16"/>
    <p:sldId id="291" r:id="rId17"/>
    <p:sldId id="290" r:id="rId18"/>
    <p:sldId id="286" r:id="rId19"/>
    <p:sldId id="295" r:id="rId20"/>
    <p:sldId id="287" r:id="rId21"/>
    <p:sldId id="266" r:id="rId22"/>
    <p:sldId id="296" r:id="rId23"/>
    <p:sldId id="267" r:id="rId24"/>
    <p:sldId id="268" r:id="rId25"/>
    <p:sldId id="297" r:id="rId26"/>
    <p:sldId id="269" r:id="rId27"/>
    <p:sldId id="270" r:id="rId28"/>
    <p:sldId id="298" r:id="rId29"/>
    <p:sldId id="299" r:id="rId30"/>
    <p:sldId id="271" r:id="rId31"/>
    <p:sldId id="272" r:id="rId32"/>
    <p:sldId id="300" r:id="rId33"/>
    <p:sldId id="301" r:id="rId34"/>
    <p:sldId id="288" r:id="rId35"/>
    <p:sldId id="289" r:id="rId36"/>
    <p:sldId id="274" r:id="rId37"/>
    <p:sldId id="292" r:id="rId38"/>
    <p:sldId id="276" r:id="rId39"/>
    <p:sldId id="293" r:id="rId40"/>
    <p:sldId id="277" r:id="rId41"/>
    <p:sldId id="278" r:id="rId42"/>
    <p:sldId id="279" r:id="rId43"/>
    <p:sldId id="280"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41A3"/>
    <a:srgbClr val="0C6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BD6D4-0E21-454C-8752-A58FB8A6A812}" v="362" dt="2021-03-09T15:35:15.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69001" autoAdjust="0"/>
  </p:normalViewPr>
  <p:slideViewPr>
    <p:cSldViewPr snapToGrid="0" snapToObjects="1">
      <p:cViewPr varScale="1">
        <p:scale>
          <a:sx n="59" d="100"/>
          <a:sy n="59" d="100"/>
        </p:scale>
        <p:origin x="2146" y="58"/>
      </p:cViewPr>
      <p:guideLst/>
    </p:cSldViewPr>
  </p:slideViewPr>
  <p:notesTextViewPr>
    <p:cViewPr>
      <p:scale>
        <a:sx n="1" d="1"/>
        <a:sy n="1" d="1"/>
      </p:scale>
      <p:origin x="0" y="0"/>
    </p:cViewPr>
  </p:notesTextViewPr>
  <p:sorterViewPr>
    <p:cViewPr>
      <p:scale>
        <a:sx n="100" d="100"/>
        <a:sy n="100" d="100"/>
      </p:scale>
      <p:origin x="0" y="-325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ski, Jessica - NRCS, Huron, SD" userId="ebcdafba-be0d-4b8a-b7a5-caef5ad2315d" providerId="ADAL" clId="{1E6BD6D4-0E21-454C-8752-A58FB8A6A812}"/>
    <pc:docChg chg="undo custSel addSld delSld modSld sldOrd">
      <pc:chgData name="Michalski, Jessica - NRCS, Huron, SD" userId="ebcdafba-be0d-4b8a-b7a5-caef5ad2315d" providerId="ADAL" clId="{1E6BD6D4-0E21-454C-8752-A58FB8A6A812}" dt="2021-03-09T15:35:37.669" v="7509" actId="1076"/>
      <pc:docMkLst>
        <pc:docMk/>
      </pc:docMkLst>
      <pc:sldChg chg="modSp mod">
        <pc:chgData name="Michalski, Jessica - NRCS, Huron, SD" userId="ebcdafba-be0d-4b8a-b7a5-caef5ad2315d" providerId="ADAL" clId="{1E6BD6D4-0E21-454C-8752-A58FB8A6A812}" dt="2021-03-02T01:11:55.218" v="82" actId="20577"/>
        <pc:sldMkLst>
          <pc:docMk/>
          <pc:sldMk cId="3153606748" sldId="256"/>
        </pc:sldMkLst>
        <pc:spChg chg="mod">
          <ac:chgData name="Michalski, Jessica - NRCS, Huron, SD" userId="ebcdafba-be0d-4b8a-b7a5-caef5ad2315d" providerId="ADAL" clId="{1E6BD6D4-0E21-454C-8752-A58FB8A6A812}" dt="2021-03-02T01:10:56.981" v="32" actId="20577"/>
          <ac:spMkLst>
            <pc:docMk/>
            <pc:sldMk cId="3153606748" sldId="256"/>
            <ac:spMk id="2" creationId="{B745B6A3-DFEB-2D45-A5BB-C36E006E2636}"/>
          </ac:spMkLst>
        </pc:spChg>
        <pc:spChg chg="mod">
          <ac:chgData name="Michalski, Jessica - NRCS, Huron, SD" userId="ebcdafba-be0d-4b8a-b7a5-caef5ad2315d" providerId="ADAL" clId="{1E6BD6D4-0E21-454C-8752-A58FB8A6A812}" dt="2021-03-02T01:11:55.218" v="82" actId="20577"/>
          <ac:spMkLst>
            <pc:docMk/>
            <pc:sldMk cId="3153606748" sldId="256"/>
            <ac:spMk id="7" creationId="{765D17C7-D5C0-4F8F-B91F-9522985868A6}"/>
          </ac:spMkLst>
        </pc:spChg>
      </pc:sldChg>
      <pc:sldChg chg="delSp modSp del mod setBg">
        <pc:chgData name="Michalski, Jessica - NRCS, Huron, SD" userId="ebcdafba-be0d-4b8a-b7a5-caef5ad2315d" providerId="ADAL" clId="{1E6BD6D4-0E21-454C-8752-A58FB8A6A812}" dt="2021-03-02T01:13:04.414" v="90" actId="2696"/>
        <pc:sldMkLst>
          <pc:docMk/>
          <pc:sldMk cId="3784798832" sldId="258"/>
        </pc:sldMkLst>
        <pc:spChg chg="del mod">
          <ac:chgData name="Michalski, Jessica - NRCS, Huron, SD" userId="ebcdafba-be0d-4b8a-b7a5-caef5ad2315d" providerId="ADAL" clId="{1E6BD6D4-0E21-454C-8752-A58FB8A6A812}" dt="2021-03-02T01:12:13.978" v="86"/>
          <ac:spMkLst>
            <pc:docMk/>
            <pc:sldMk cId="3784798832" sldId="258"/>
            <ac:spMk id="4" creationId="{E39ECBC1-99CC-1342-A7BB-166CC8BC164B}"/>
          </ac:spMkLst>
        </pc:spChg>
        <pc:grpChg chg="del">
          <ac:chgData name="Michalski, Jessica - NRCS, Huron, SD" userId="ebcdafba-be0d-4b8a-b7a5-caef5ad2315d" providerId="ADAL" clId="{1E6BD6D4-0E21-454C-8752-A58FB8A6A812}" dt="2021-03-02T01:12:13.963" v="84" actId="478"/>
          <ac:grpSpMkLst>
            <pc:docMk/>
            <pc:sldMk cId="3784798832" sldId="258"/>
            <ac:grpSpMk id="5" creationId="{0C224CDF-5839-4AB6-A40D-6716FCDCE024}"/>
          </ac:grpSpMkLst>
        </pc:grpChg>
        <pc:picChg chg="del">
          <ac:chgData name="Michalski, Jessica - NRCS, Huron, SD" userId="ebcdafba-be0d-4b8a-b7a5-caef5ad2315d" providerId="ADAL" clId="{1E6BD6D4-0E21-454C-8752-A58FB8A6A812}" dt="2021-03-02T01:12:15.722" v="87" actId="478"/>
          <ac:picMkLst>
            <pc:docMk/>
            <pc:sldMk cId="3784798832" sldId="258"/>
            <ac:picMk id="8" creationId="{8487A44F-A51F-46BC-A93D-8829114A1232}"/>
          </ac:picMkLst>
        </pc:picChg>
      </pc:sldChg>
      <pc:sldChg chg="addSp delSp modSp mod setBg modNotesTx">
        <pc:chgData name="Michalski, Jessica - NRCS, Huron, SD" userId="ebcdafba-be0d-4b8a-b7a5-caef5ad2315d" providerId="ADAL" clId="{1E6BD6D4-0E21-454C-8752-A58FB8A6A812}" dt="2021-03-02T01:36:21.310" v="615" actId="12"/>
        <pc:sldMkLst>
          <pc:docMk/>
          <pc:sldMk cId="377302394" sldId="260"/>
        </pc:sldMkLst>
        <pc:spChg chg="mod">
          <ac:chgData name="Michalski, Jessica - NRCS, Huron, SD" userId="ebcdafba-be0d-4b8a-b7a5-caef5ad2315d" providerId="ADAL" clId="{1E6BD6D4-0E21-454C-8752-A58FB8A6A812}" dt="2021-03-02T01:23:13.098" v="253" actId="14100"/>
          <ac:spMkLst>
            <pc:docMk/>
            <pc:sldMk cId="377302394" sldId="260"/>
            <ac:spMk id="2" creationId="{828E7FD4-AB8E-A546-9DA8-97DF9727E8D2}"/>
          </ac:spMkLst>
        </pc:spChg>
        <pc:spChg chg="add del mod">
          <ac:chgData name="Michalski, Jessica - NRCS, Huron, SD" userId="ebcdafba-be0d-4b8a-b7a5-caef5ad2315d" providerId="ADAL" clId="{1E6BD6D4-0E21-454C-8752-A58FB8A6A812}" dt="2021-03-02T01:20:20.809" v="142"/>
          <ac:spMkLst>
            <pc:docMk/>
            <pc:sldMk cId="377302394" sldId="260"/>
            <ac:spMk id="3" creationId="{81F0B4BF-B442-4F82-BB5E-8E13AD4E7357}"/>
          </ac:spMkLst>
        </pc:spChg>
        <pc:spChg chg="del mod">
          <ac:chgData name="Michalski, Jessica - NRCS, Huron, SD" userId="ebcdafba-be0d-4b8a-b7a5-caef5ad2315d" providerId="ADAL" clId="{1E6BD6D4-0E21-454C-8752-A58FB8A6A812}" dt="2021-03-02T01:13:59.781" v="103"/>
          <ac:spMkLst>
            <pc:docMk/>
            <pc:sldMk cId="377302394" sldId="260"/>
            <ac:spMk id="4" creationId="{E39ECBC1-99CC-1342-A7BB-166CC8BC164B}"/>
          </ac:spMkLst>
        </pc:spChg>
        <pc:spChg chg="del topLvl">
          <ac:chgData name="Michalski, Jessica - NRCS, Huron, SD" userId="ebcdafba-be0d-4b8a-b7a5-caef5ad2315d" providerId="ADAL" clId="{1E6BD6D4-0E21-454C-8752-A58FB8A6A812}" dt="2021-03-02T01:13:35.092" v="93" actId="478"/>
          <ac:spMkLst>
            <pc:docMk/>
            <pc:sldMk cId="377302394" sldId="260"/>
            <ac:spMk id="6" creationId="{73071441-28C0-41E4-B002-A99F614CDD72}"/>
          </ac:spMkLst>
        </pc:spChg>
        <pc:spChg chg="del mod topLvl">
          <ac:chgData name="Michalski, Jessica - NRCS, Huron, SD" userId="ebcdafba-be0d-4b8a-b7a5-caef5ad2315d" providerId="ADAL" clId="{1E6BD6D4-0E21-454C-8752-A58FB8A6A812}" dt="2021-03-02T01:13:37.784" v="97"/>
          <ac:spMkLst>
            <pc:docMk/>
            <pc:sldMk cId="377302394" sldId="260"/>
            <ac:spMk id="7" creationId="{BD7A4E99-699B-4DD6-988B-EED689CDCC91}"/>
          </ac:spMkLst>
        </pc:spChg>
        <pc:spChg chg="add del">
          <ac:chgData name="Michalski, Jessica - NRCS, Huron, SD" userId="ebcdafba-be0d-4b8a-b7a5-caef5ad2315d" providerId="ADAL" clId="{1E6BD6D4-0E21-454C-8752-A58FB8A6A812}" dt="2021-03-02T01:16:44.290" v="111" actId="26606"/>
          <ac:spMkLst>
            <pc:docMk/>
            <pc:sldMk cId="377302394" sldId="260"/>
            <ac:spMk id="9" creationId="{35555856-9970-4BC3-9AA9-6A917F53AFBD}"/>
          </ac:spMkLst>
        </pc:spChg>
        <pc:spChg chg="add mod">
          <ac:chgData name="Michalski, Jessica - NRCS, Huron, SD" userId="ebcdafba-be0d-4b8a-b7a5-caef5ad2315d" providerId="ADAL" clId="{1E6BD6D4-0E21-454C-8752-A58FB8A6A812}" dt="2021-03-02T01:36:21.310" v="615" actId="12"/>
          <ac:spMkLst>
            <pc:docMk/>
            <pc:sldMk cId="377302394" sldId="260"/>
            <ac:spMk id="12" creationId="{755A40DF-CD9B-4341-82C8-CE08CB37C988}"/>
          </ac:spMkLst>
        </pc:spChg>
        <pc:spChg chg="add del">
          <ac:chgData name="Michalski, Jessica - NRCS, Huron, SD" userId="ebcdafba-be0d-4b8a-b7a5-caef5ad2315d" providerId="ADAL" clId="{1E6BD6D4-0E21-454C-8752-A58FB8A6A812}" dt="2021-03-02T01:16:44.290" v="111" actId="26606"/>
          <ac:spMkLst>
            <pc:docMk/>
            <pc:sldMk cId="377302394" sldId="260"/>
            <ac:spMk id="13" creationId="{13722DD7-BA73-4776-93A3-94491FEF7260}"/>
          </ac:spMkLst>
        </pc:spChg>
        <pc:grpChg chg="del">
          <ac:chgData name="Michalski, Jessica - NRCS, Huron, SD" userId="ebcdafba-be0d-4b8a-b7a5-caef5ad2315d" providerId="ADAL" clId="{1E6BD6D4-0E21-454C-8752-A58FB8A6A812}" dt="2021-03-02T01:13:35.092" v="93" actId="478"/>
          <ac:grpSpMkLst>
            <pc:docMk/>
            <pc:sldMk cId="377302394" sldId="260"/>
            <ac:grpSpMk id="5" creationId="{DCD86FAF-C874-4235-956E-4476E4445CD7}"/>
          </ac:grpSpMkLst>
        </pc:grpChg>
        <pc:picChg chg="add del">
          <ac:chgData name="Michalski, Jessica - NRCS, Huron, SD" userId="ebcdafba-be0d-4b8a-b7a5-caef5ad2315d" providerId="ADAL" clId="{1E6BD6D4-0E21-454C-8752-A58FB8A6A812}" dt="2021-03-02T01:13:59.781" v="101" actId="478"/>
          <ac:picMkLst>
            <pc:docMk/>
            <pc:sldMk cId="377302394" sldId="260"/>
            <ac:picMk id="8" creationId="{5CF08166-4DE7-486C-88AF-2243F34BCC56}"/>
          </ac:picMkLst>
        </pc:picChg>
        <pc:picChg chg="add del">
          <ac:chgData name="Michalski, Jessica - NRCS, Huron, SD" userId="ebcdafba-be0d-4b8a-b7a5-caef5ad2315d" providerId="ADAL" clId="{1E6BD6D4-0E21-454C-8752-A58FB8A6A812}" dt="2021-03-02T01:16:44.290" v="111" actId="26606"/>
          <ac:picMkLst>
            <pc:docMk/>
            <pc:sldMk cId="377302394" sldId="260"/>
            <ac:picMk id="10" creationId="{92431779-02B8-4E69-B85E-756E1DE5DCD7}"/>
          </ac:picMkLst>
        </pc:picChg>
        <pc:picChg chg="add del">
          <ac:chgData name="Michalski, Jessica - NRCS, Huron, SD" userId="ebcdafba-be0d-4b8a-b7a5-caef5ad2315d" providerId="ADAL" clId="{1E6BD6D4-0E21-454C-8752-A58FB8A6A812}" dt="2021-03-02T01:16:44.290" v="111" actId="26606"/>
          <ac:picMkLst>
            <pc:docMk/>
            <pc:sldMk cId="377302394" sldId="260"/>
            <ac:picMk id="11" creationId="{7F487851-BFAF-46D8-A1ED-50CAD6E46F59}"/>
          </ac:picMkLst>
        </pc:picChg>
        <pc:picChg chg="add mod">
          <ac:chgData name="Michalski, Jessica - NRCS, Huron, SD" userId="ebcdafba-be0d-4b8a-b7a5-caef5ad2315d" providerId="ADAL" clId="{1E6BD6D4-0E21-454C-8752-A58FB8A6A812}" dt="2021-03-02T01:32:05.744" v="501"/>
          <ac:picMkLst>
            <pc:docMk/>
            <pc:sldMk cId="377302394" sldId="260"/>
            <ac:picMk id="14" creationId="{CC5D37EE-C0F8-4482-B252-4127180D1ED7}"/>
          </ac:picMkLst>
        </pc:picChg>
      </pc:sldChg>
      <pc:sldChg chg="addSp delSp modSp del mod modNotesTx">
        <pc:chgData name="Michalski, Jessica - NRCS, Huron, SD" userId="ebcdafba-be0d-4b8a-b7a5-caef5ad2315d" providerId="ADAL" clId="{1E6BD6D4-0E21-454C-8752-A58FB8A6A812}" dt="2021-03-08T21:25:15.771" v="5021" actId="2696"/>
        <pc:sldMkLst>
          <pc:docMk/>
          <pc:sldMk cId="1624107762" sldId="261"/>
        </pc:sldMkLst>
        <pc:spChg chg="add del mod">
          <ac:chgData name="Michalski, Jessica - NRCS, Huron, SD" userId="ebcdafba-be0d-4b8a-b7a5-caef5ad2315d" providerId="ADAL" clId="{1E6BD6D4-0E21-454C-8752-A58FB8A6A812}" dt="2021-03-08T21:24:18.876" v="5002" actId="21"/>
          <ac:spMkLst>
            <pc:docMk/>
            <pc:sldMk cId="1624107762" sldId="261"/>
            <ac:spMk id="2" creationId="{828E7FD4-AB8E-A546-9DA8-97DF9727E8D2}"/>
          </ac:spMkLst>
        </pc:spChg>
        <pc:spChg chg="add del mod">
          <ac:chgData name="Michalski, Jessica - NRCS, Huron, SD" userId="ebcdafba-be0d-4b8a-b7a5-caef5ad2315d" providerId="ADAL" clId="{1E6BD6D4-0E21-454C-8752-A58FB8A6A812}" dt="2021-03-08T21:24:18.876" v="5002" actId="21"/>
          <ac:spMkLst>
            <pc:docMk/>
            <pc:sldMk cId="1624107762" sldId="261"/>
            <ac:spMk id="5" creationId="{17012829-A8E4-409B-B223-E5ED62A57998}"/>
          </ac:spMkLst>
        </pc:spChg>
        <pc:spChg chg="add del mod">
          <ac:chgData name="Michalski, Jessica - NRCS, Huron, SD" userId="ebcdafba-be0d-4b8a-b7a5-caef5ad2315d" providerId="ADAL" clId="{1E6BD6D4-0E21-454C-8752-A58FB8A6A812}" dt="2021-03-08T21:24:16.088" v="4995"/>
          <ac:spMkLst>
            <pc:docMk/>
            <pc:sldMk cId="1624107762" sldId="261"/>
            <ac:spMk id="6" creationId="{90E2E3B1-8D39-407E-83E2-EB9B9D6E3B58}"/>
          </ac:spMkLst>
        </pc:spChg>
        <pc:spChg chg="del mod">
          <ac:chgData name="Michalski, Jessica - NRCS, Huron, SD" userId="ebcdafba-be0d-4b8a-b7a5-caef5ad2315d" providerId="ADAL" clId="{1E6BD6D4-0E21-454C-8752-A58FB8A6A812}" dt="2021-03-08T21:21:24.849" v="4965"/>
          <ac:spMkLst>
            <pc:docMk/>
            <pc:sldMk cId="1624107762" sldId="261"/>
            <ac:spMk id="12" creationId="{755A40DF-CD9B-4341-82C8-CE08CB37C988}"/>
          </ac:spMkLst>
        </pc:spChg>
        <pc:picChg chg="add mod">
          <ac:chgData name="Michalski, Jessica - NRCS, Huron, SD" userId="ebcdafba-be0d-4b8a-b7a5-caef5ad2315d" providerId="ADAL" clId="{1E6BD6D4-0E21-454C-8752-A58FB8A6A812}" dt="2021-03-02T01:32:17.154" v="503"/>
          <ac:picMkLst>
            <pc:docMk/>
            <pc:sldMk cId="1624107762" sldId="261"/>
            <ac:picMk id="4" creationId="{268786CE-FC12-447B-B534-D5D2D30616D0}"/>
          </ac:picMkLst>
        </pc:picChg>
      </pc:sldChg>
      <pc:sldChg chg="addSp modSp del mod">
        <pc:chgData name="Michalski, Jessica - NRCS, Huron, SD" userId="ebcdafba-be0d-4b8a-b7a5-caef5ad2315d" providerId="ADAL" clId="{1E6BD6D4-0E21-454C-8752-A58FB8A6A812}" dt="2021-03-08T21:32:27.205" v="5127" actId="2696"/>
        <pc:sldMkLst>
          <pc:docMk/>
          <pc:sldMk cId="3281953143" sldId="262"/>
        </pc:sldMkLst>
        <pc:spChg chg="mod">
          <ac:chgData name="Michalski, Jessica - NRCS, Huron, SD" userId="ebcdafba-be0d-4b8a-b7a5-caef5ad2315d" providerId="ADAL" clId="{1E6BD6D4-0E21-454C-8752-A58FB8A6A812}" dt="2021-03-08T17:45:08.664" v="3658" actId="1076"/>
          <ac:spMkLst>
            <pc:docMk/>
            <pc:sldMk cId="3281953143" sldId="262"/>
            <ac:spMk id="2" creationId="{828E7FD4-AB8E-A546-9DA8-97DF9727E8D2}"/>
          </ac:spMkLst>
        </pc:spChg>
        <pc:spChg chg="mod">
          <ac:chgData name="Michalski, Jessica - NRCS, Huron, SD" userId="ebcdafba-be0d-4b8a-b7a5-caef5ad2315d" providerId="ADAL" clId="{1E6BD6D4-0E21-454C-8752-A58FB8A6A812}" dt="2021-03-08T21:31:29.754" v="5114" actId="21"/>
          <ac:spMkLst>
            <pc:docMk/>
            <pc:sldMk cId="3281953143" sldId="262"/>
            <ac:spMk id="12" creationId="{755A40DF-CD9B-4341-82C8-CE08CB37C988}"/>
          </ac:spMkLst>
        </pc:spChg>
        <pc:picChg chg="add mod">
          <ac:chgData name="Michalski, Jessica - NRCS, Huron, SD" userId="ebcdafba-be0d-4b8a-b7a5-caef5ad2315d" providerId="ADAL" clId="{1E6BD6D4-0E21-454C-8752-A58FB8A6A812}" dt="2021-03-08T17:45:15.467" v="3659" actId="1076"/>
          <ac:picMkLst>
            <pc:docMk/>
            <pc:sldMk cId="3281953143" sldId="262"/>
            <ac:picMk id="4" creationId="{800A0B7D-A416-4303-BF53-D5D83F30659F}"/>
          </ac:picMkLst>
        </pc:picChg>
      </pc:sldChg>
      <pc:sldChg chg="addSp modSp del">
        <pc:chgData name="Michalski, Jessica - NRCS, Huron, SD" userId="ebcdafba-be0d-4b8a-b7a5-caef5ad2315d" providerId="ADAL" clId="{1E6BD6D4-0E21-454C-8752-A58FB8A6A812}" dt="2021-03-02T12:40:51.819" v="731" actId="2696"/>
        <pc:sldMkLst>
          <pc:docMk/>
          <pc:sldMk cId="1729995005" sldId="263"/>
        </pc:sldMkLst>
        <pc:picChg chg="add mod">
          <ac:chgData name="Michalski, Jessica - NRCS, Huron, SD" userId="ebcdafba-be0d-4b8a-b7a5-caef5ad2315d" providerId="ADAL" clId="{1E6BD6D4-0E21-454C-8752-A58FB8A6A812}" dt="2021-03-02T01:32:27.381" v="505"/>
          <ac:picMkLst>
            <pc:docMk/>
            <pc:sldMk cId="1729995005" sldId="263"/>
            <ac:picMk id="4" creationId="{8185A791-AE0A-4FC3-99CD-999C49C7DBA5}"/>
          </ac:picMkLst>
        </pc:picChg>
      </pc:sldChg>
      <pc:sldChg chg="addSp modSp mod">
        <pc:chgData name="Michalski, Jessica - NRCS, Huron, SD" userId="ebcdafba-be0d-4b8a-b7a5-caef5ad2315d" providerId="ADAL" clId="{1E6BD6D4-0E21-454C-8752-A58FB8A6A812}" dt="2021-03-08T21:26:58.356" v="5036" actId="15"/>
        <pc:sldMkLst>
          <pc:docMk/>
          <pc:sldMk cId="784731637" sldId="264"/>
        </pc:sldMkLst>
        <pc:spChg chg="mod ord">
          <ac:chgData name="Michalski, Jessica - NRCS, Huron, SD" userId="ebcdafba-be0d-4b8a-b7a5-caef5ad2315d" providerId="ADAL" clId="{1E6BD6D4-0E21-454C-8752-A58FB8A6A812}" dt="2021-03-08T21:26:58.356" v="5036" actId="15"/>
          <ac:spMkLst>
            <pc:docMk/>
            <pc:sldMk cId="784731637" sldId="264"/>
            <ac:spMk id="12" creationId="{755A40DF-CD9B-4341-82C8-CE08CB37C988}"/>
          </ac:spMkLst>
        </pc:spChg>
        <pc:picChg chg="add mod">
          <ac:chgData name="Michalski, Jessica - NRCS, Huron, SD" userId="ebcdafba-be0d-4b8a-b7a5-caef5ad2315d" providerId="ADAL" clId="{1E6BD6D4-0E21-454C-8752-A58FB8A6A812}" dt="2021-03-02T01:32:11.853" v="502"/>
          <ac:picMkLst>
            <pc:docMk/>
            <pc:sldMk cId="784731637" sldId="264"/>
            <ac:picMk id="4" creationId="{CAA79283-4914-4494-812B-13382A0D8A27}"/>
          </ac:picMkLst>
        </pc:picChg>
      </pc:sldChg>
      <pc:sldChg chg="del">
        <pc:chgData name="Michalski, Jessica - NRCS, Huron, SD" userId="ebcdafba-be0d-4b8a-b7a5-caef5ad2315d" providerId="ADAL" clId="{1E6BD6D4-0E21-454C-8752-A58FB8A6A812}" dt="2021-03-02T01:27:17.857" v="350"/>
        <pc:sldMkLst>
          <pc:docMk/>
          <pc:sldMk cId="3289393388" sldId="264"/>
        </pc:sldMkLst>
      </pc:sldChg>
      <pc:sldChg chg="delSp modSp mod modNotesTx">
        <pc:chgData name="Michalski, Jessica - NRCS, Huron, SD" userId="ebcdafba-be0d-4b8a-b7a5-caef5ad2315d" providerId="ADAL" clId="{1E6BD6D4-0E21-454C-8752-A58FB8A6A812}" dt="2021-03-08T22:09:31.073" v="5739" actId="478"/>
        <pc:sldMkLst>
          <pc:docMk/>
          <pc:sldMk cId="86586588" sldId="265"/>
        </pc:sldMkLst>
        <pc:spChg chg="mod">
          <ac:chgData name="Michalski, Jessica - NRCS, Huron, SD" userId="ebcdafba-be0d-4b8a-b7a5-caef5ad2315d" providerId="ADAL" clId="{1E6BD6D4-0E21-454C-8752-A58FB8A6A812}" dt="2021-03-08T21:34:00.645" v="5150" actId="207"/>
          <ac:spMkLst>
            <pc:docMk/>
            <pc:sldMk cId="86586588" sldId="265"/>
            <ac:spMk id="2" creationId="{828E7FD4-AB8E-A546-9DA8-97DF9727E8D2}"/>
          </ac:spMkLst>
        </pc:spChg>
        <pc:spChg chg="mod">
          <ac:chgData name="Michalski, Jessica - NRCS, Huron, SD" userId="ebcdafba-be0d-4b8a-b7a5-caef5ad2315d" providerId="ADAL" clId="{1E6BD6D4-0E21-454C-8752-A58FB8A6A812}" dt="2021-03-08T21:37:33.494" v="5188" actId="1076"/>
          <ac:spMkLst>
            <pc:docMk/>
            <pc:sldMk cId="86586588" sldId="265"/>
            <ac:spMk id="12" creationId="{755A40DF-CD9B-4341-82C8-CE08CB37C988}"/>
          </ac:spMkLst>
        </pc:spChg>
        <pc:picChg chg="del">
          <ac:chgData name="Michalski, Jessica - NRCS, Huron, SD" userId="ebcdafba-be0d-4b8a-b7a5-caef5ad2315d" providerId="ADAL" clId="{1E6BD6D4-0E21-454C-8752-A58FB8A6A812}" dt="2021-03-08T22:09:31.073" v="5739" actId="478"/>
          <ac:picMkLst>
            <pc:docMk/>
            <pc:sldMk cId="86586588" sldId="265"/>
            <ac:picMk id="4" creationId="{800A0B7D-A416-4303-BF53-D5D83F30659F}"/>
          </ac:picMkLst>
        </pc:picChg>
      </pc:sldChg>
      <pc:sldChg chg="delSp modSp mod modNotesTx">
        <pc:chgData name="Michalski, Jessica - NRCS, Huron, SD" userId="ebcdafba-be0d-4b8a-b7a5-caef5ad2315d" providerId="ADAL" clId="{1E6BD6D4-0E21-454C-8752-A58FB8A6A812}" dt="2021-03-08T22:14:17.502" v="6125" actId="20577"/>
        <pc:sldMkLst>
          <pc:docMk/>
          <pc:sldMk cId="388317351" sldId="266"/>
        </pc:sldMkLst>
        <pc:spChg chg="mod">
          <ac:chgData name="Michalski, Jessica - NRCS, Huron, SD" userId="ebcdafba-be0d-4b8a-b7a5-caef5ad2315d" providerId="ADAL" clId="{1E6BD6D4-0E21-454C-8752-A58FB8A6A812}" dt="2021-03-08T19:34:25.228" v="3811" actId="1076"/>
          <ac:spMkLst>
            <pc:docMk/>
            <pc:sldMk cId="388317351" sldId="266"/>
            <ac:spMk id="2" creationId="{828E7FD4-AB8E-A546-9DA8-97DF9727E8D2}"/>
          </ac:spMkLst>
        </pc:spChg>
        <pc:spChg chg="mod">
          <ac:chgData name="Michalski, Jessica - NRCS, Huron, SD" userId="ebcdafba-be0d-4b8a-b7a5-caef5ad2315d" providerId="ADAL" clId="{1E6BD6D4-0E21-454C-8752-A58FB8A6A812}" dt="2021-03-08T19:37:31.856" v="3833" actId="20577"/>
          <ac:spMkLst>
            <pc:docMk/>
            <pc:sldMk cId="388317351" sldId="266"/>
            <ac:spMk id="12" creationId="{755A40DF-CD9B-4341-82C8-CE08CB37C988}"/>
          </ac:spMkLst>
        </pc:spChg>
        <pc:picChg chg="del mod">
          <ac:chgData name="Michalski, Jessica - NRCS, Huron, SD" userId="ebcdafba-be0d-4b8a-b7a5-caef5ad2315d" providerId="ADAL" clId="{1E6BD6D4-0E21-454C-8752-A58FB8A6A812}" dt="2021-03-08T22:09:22.578" v="5737" actId="478"/>
          <ac:picMkLst>
            <pc:docMk/>
            <pc:sldMk cId="388317351" sldId="266"/>
            <ac:picMk id="4" creationId="{800A0B7D-A416-4303-BF53-D5D83F30659F}"/>
          </ac:picMkLst>
        </pc:picChg>
      </pc:sldChg>
      <pc:sldChg chg="delSp modSp mod modNotesTx">
        <pc:chgData name="Michalski, Jessica - NRCS, Huron, SD" userId="ebcdafba-be0d-4b8a-b7a5-caef5ad2315d" providerId="ADAL" clId="{1E6BD6D4-0E21-454C-8752-A58FB8A6A812}" dt="2021-03-08T22:36:33.123" v="6472" actId="20577"/>
        <pc:sldMkLst>
          <pc:docMk/>
          <pc:sldMk cId="2162047164" sldId="267"/>
        </pc:sldMkLst>
        <pc:spChg chg="mod">
          <ac:chgData name="Michalski, Jessica - NRCS, Huron, SD" userId="ebcdafba-be0d-4b8a-b7a5-caef5ad2315d" providerId="ADAL" clId="{1E6BD6D4-0E21-454C-8752-A58FB8A6A812}" dt="2021-03-08T19:38:27.133" v="3840" actId="1076"/>
          <ac:spMkLst>
            <pc:docMk/>
            <pc:sldMk cId="2162047164" sldId="267"/>
            <ac:spMk id="2" creationId="{828E7FD4-AB8E-A546-9DA8-97DF9727E8D2}"/>
          </ac:spMkLst>
        </pc:spChg>
        <pc:spChg chg="mod">
          <ac:chgData name="Michalski, Jessica - NRCS, Huron, SD" userId="ebcdafba-be0d-4b8a-b7a5-caef5ad2315d" providerId="ADAL" clId="{1E6BD6D4-0E21-454C-8752-A58FB8A6A812}" dt="2021-03-08T19:39:30.440" v="3851" actId="113"/>
          <ac:spMkLst>
            <pc:docMk/>
            <pc:sldMk cId="2162047164" sldId="267"/>
            <ac:spMk id="12" creationId="{755A40DF-CD9B-4341-82C8-CE08CB37C988}"/>
          </ac:spMkLst>
        </pc:spChg>
        <pc:picChg chg="del mod">
          <ac:chgData name="Michalski, Jessica - NRCS, Huron, SD" userId="ebcdafba-be0d-4b8a-b7a5-caef5ad2315d" providerId="ADAL" clId="{1E6BD6D4-0E21-454C-8752-A58FB8A6A812}" dt="2021-03-08T22:09:16.010" v="5734" actId="478"/>
          <ac:picMkLst>
            <pc:docMk/>
            <pc:sldMk cId="2162047164" sldId="267"/>
            <ac:picMk id="4" creationId="{800A0B7D-A416-4303-BF53-D5D83F30659F}"/>
          </ac:picMkLst>
        </pc:picChg>
      </pc:sldChg>
      <pc:sldChg chg="addSp delSp modSp mod modNotesTx">
        <pc:chgData name="Michalski, Jessica - NRCS, Huron, SD" userId="ebcdafba-be0d-4b8a-b7a5-caef5ad2315d" providerId="ADAL" clId="{1E6BD6D4-0E21-454C-8752-A58FB8A6A812}" dt="2021-03-09T14:03:32.245" v="7423" actId="14100"/>
        <pc:sldMkLst>
          <pc:docMk/>
          <pc:sldMk cId="1491526772" sldId="268"/>
        </pc:sldMkLst>
        <pc:spChg chg="mod">
          <ac:chgData name="Michalski, Jessica - NRCS, Huron, SD" userId="ebcdafba-be0d-4b8a-b7a5-caef5ad2315d" providerId="ADAL" clId="{1E6BD6D4-0E21-454C-8752-A58FB8A6A812}" dt="2021-03-08T19:41:19.702" v="3861" actId="1076"/>
          <ac:spMkLst>
            <pc:docMk/>
            <pc:sldMk cId="1491526772" sldId="268"/>
            <ac:spMk id="2" creationId="{828E7FD4-AB8E-A546-9DA8-97DF9727E8D2}"/>
          </ac:spMkLst>
        </pc:spChg>
        <pc:spChg chg="mod">
          <ac:chgData name="Michalski, Jessica - NRCS, Huron, SD" userId="ebcdafba-be0d-4b8a-b7a5-caef5ad2315d" providerId="ADAL" clId="{1E6BD6D4-0E21-454C-8752-A58FB8A6A812}" dt="2021-03-09T14:03:25.500" v="7421" actId="14100"/>
          <ac:spMkLst>
            <pc:docMk/>
            <pc:sldMk cId="1491526772" sldId="268"/>
            <ac:spMk id="12" creationId="{755A40DF-CD9B-4341-82C8-CE08CB37C988}"/>
          </ac:spMkLst>
        </pc:spChg>
        <pc:picChg chg="add mod">
          <ac:chgData name="Michalski, Jessica - NRCS, Huron, SD" userId="ebcdafba-be0d-4b8a-b7a5-caef5ad2315d" providerId="ADAL" clId="{1E6BD6D4-0E21-454C-8752-A58FB8A6A812}" dt="2021-03-09T14:03:32.245" v="7423" actId="14100"/>
          <ac:picMkLst>
            <pc:docMk/>
            <pc:sldMk cId="1491526772" sldId="268"/>
            <ac:picMk id="3" creationId="{E2ED5498-6B2E-44F4-9F36-854E231D7850}"/>
          </ac:picMkLst>
        </pc:picChg>
        <pc:picChg chg="del mod">
          <ac:chgData name="Michalski, Jessica - NRCS, Huron, SD" userId="ebcdafba-be0d-4b8a-b7a5-caef5ad2315d" providerId="ADAL" clId="{1E6BD6D4-0E21-454C-8752-A58FB8A6A812}" dt="2021-03-08T22:09:13.505" v="5733" actId="478"/>
          <ac:picMkLst>
            <pc:docMk/>
            <pc:sldMk cId="1491526772" sldId="268"/>
            <ac:picMk id="4" creationId="{800A0B7D-A416-4303-BF53-D5D83F30659F}"/>
          </ac:picMkLst>
        </pc:picChg>
      </pc:sldChg>
      <pc:sldChg chg="delSp modSp add mod ord modNotesTx">
        <pc:chgData name="Michalski, Jessica - NRCS, Huron, SD" userId="ebcdafba-be0d-4b8a-b7a5-caef5ad2315d" providerId="ADAL" clId="{1E6BD6D4-0E21-454C-8752-A58FB8A6A812}" dt="2021-03-08T22:57:28.274" v="6834" actId="20577"/>
        <pc:sldMkLst>
          <pc:docMk/>
          <pc:sldMk cId="3156087782" sldId="269"/>
        </pc:sldMkLst>
        <pc:spChg chg="mod">
          <ac:chgData name="Michalski, Jessica - NRCS, Huron, SD" userId="ebcdafba-be0d-4b8a-b7a5-caef5ad2315d" providerId="ADAL" clId="{1E6BD6D4-0E21-454C-8752-A58FB8A6A812}" dt="2021-03-08T19:45:25.488" v="3884" actId="1076"/>
          <ac:spMkLst>
            <pc:docMk/>
            <pc:sldMk cId="3156087782" sldId="269"/>
            <ac:spMk id="2" creationId="{828E7FD4-AB8E-A546-9DA8-97DF9727E8D2}"/>
          </ac:spMkLst>
        </pc:spChg>
        <pc:spChg chg="mod">
          <ac:chgData name="Michalski, Jessica - NRCS, Huron, SD" userId="ebcdafba-be0d-4b8a-b7a5-caef5ad2315d" providerId="ADAL" clId="{1E6BD6D4-0E21-454C-8752-A58FB8A6A812}" dt="2021-03-08T19:45:47.254" v="3888" actId="113"/>
          <ac:spMkLst>
            <pc:docMk/>
            <pc:sldMk cId="3156087782" sldId="269"/>
            <ac:spMk id="12" creationId="{755A40DF-CD9B-4341-82C8-CE08CB37C988}"/>
          </ac:spMkLst>
        </pc:spChg>
        <pc:picChg chg="del">
          <ac:chgData name="Michalski, Jessica - NRCS, Huron, SD" userId="ebcdafba-be0d-4b8a-b7a5-caef5ad2315d" providerId="ADAL" clId="{1E6BD6D4-0E21-454C-8752-A58FB8A6A812}" dt="2021-03-08T22:09:07.484" v="5731" actId="478"/>
          <ac:picMkLst>
            <pc:docMk/>
            <pc:sldMk cId="3156087782" sldId="269"/>
            <ac:picMk id="4" creationId="{800A0B7D-A416-4303-BF53-D5D83F30659F}"/>
          </ac:picMkLst>
        </pc:picChg>
      </pc:sldChg>
      <pc:sldChg chg="delSp modSp mod modNotesTx">
        <pc:chgData name="Michalski, Jessica - NRCS, Huron, SD" userId="ebcdafba-be0d-4b8a-b7a5-caef5ad2315d" providerId="ADAL" clId="{1E6BD6D4-0E21-454C-8752-A58FB8A6A812}" dt="2021-03-09T14:04:36.875" v="7502" actId="20577"/>
        <pc:sldMkLst>
          <pc:docMk/>
          <pc:sldMk cId="361467767" sldId="270"/>
        </pc:sldMkLst>
        <pc:spChg chg="mod">
          <ac:chgData name="Michalski, Jessica - NRCS, Huron, SD" userId="ebcdafba-be0d-4b8a-b7a5-caef5ad2315d" providerId="ADAL" clId="{1E6BD6D4-0E21-454C-8752-A58FB8A6A812}" dt="2021-03-08T19:51:10.649" v="3893" actId="1076"/>
          <ac:spMkLst>
            <pc:docMk/>
            <pc:sldMk cId="361467767" sldId="270"/>
            <ac:spMk id="2" creationId="{828E7FD4-AB8E-A546-9DA8-97DF9727E8D2}"/>
          </ac:spMkLst>
        </pc:spChg>
        <pc:spChg chg="mod">
          <ac:chgData name="Michalski, Jessica - NRCS, Huron, SD" userId="ebcdafba-be0d-4b8a-b7a5-caef5ad2315d" providerId="ADAL" clId="{1E6BD6D4-0E21-454C-8752-A58FB8A6A812}" dt="2021-03-08T22:40:04.797" v="6558" actId="14100"/>
          <ac:spMkLst>
            <pc:docMk/>
            <pc:sldMk cId="361467767" sldId="270"/>
            <ac:spMk id="12" creationId="{755A40DF-CD9B-4341-82C8-CE08CB37C988}"/>
          </ac:spMkLst>
        </pc:spChg>
        <pc:picChg chg="del">
          <ac:chgData name="Michalski, Jessica - NRCS, Huron, SD" userId="ebcdafba-be0d-4b8a-b7a5-caef5ad2315d" providerId="ADAL" clId="{1E6BD6D4-0E21-454C-8752-A58FB8A6A812}" dt="2021-03-08T22:08:20.259" v="5725" actId="478"/>
          <ac:picMkLst>
            <pc:docMk/>
            <pc:sldMk cId="361467767" sldId="270"/>
            <ac:picMk id="4" creationId="{800A0B7D-A416-4303-BF53-D5D83F30659F}"/>
          </ac:picMkLst>
        </pc:picChg>
      </pc:sldChg>
      <pc:sldChg chg="delSp modSp mod modNotesTx">
        <pc:chgData name="Michalski, Jessica - NRCS, Huron, SD" userId="ebcdafba-be0d-4b8a-b7a5-caef5ad2315d" providerId="ADAL" clId="{1E6BD6D4-0E21-454C-8752-A58FB8A6A812}" dt="2021-03-08T23:02:14.759" v="6930" actId="20577"/>
        <pc:sldMkLst>
          <pc:docMk/>
          <pc:sldMk cId="3826454564" sldId="271"/>
        </pc:sldMkLst>
        <pc:spChg chg="mod">
          <ac:chgData name="Michalski, Jessica - NRCS, Huron, SD" userId="ebcdafba-be0d-4b8a-b7a5-caef5ad2315d" providerId="ADAL" clId="{1E6BD6D4-0E21-454C-8752-A58FB8A6A812}" dt="2021-03-08T19:57:32.329" v="3941" actId="113"/>
          <ac:spMkLst>
            <pc:docMk/>
            <pc:sldMk cId="3826454564" sldId="271"/>
            <ac:spMk id="12" creationId="{755A40DF-CD9B-4341-82C8-CE08CB37C988}"/>
          </ac:spMkLst>
        </pc:spChg>
        <pc:picChg chg="del">
          <ac:chgData name="Michalski, Jessica - NRCS, Huron, SD" userId="ebcdafba-be0d-4b8a-b7a5-caef5ad2315d" providerId="ADAL" clId="{1E6BD6D4-0E21-454C-8752-A58FB8A6A812}" dt="2021-03-08T22:08:05.765" v="5722" actId="478"/>
          <ac:picMkLst>
            <pc:docMk/>
            <pc:sldMk cId="3826454564" sldId="271"/>
            <ac:picMk id="4" creationId="{800A0B7D-A416-4303-BF53-D5D83F30659F}"/>
          </ac:picMkLst>
        </pc:picChg>
      </pc:sldChg>
      <pc:sldChg chg="delSp modSp mod modNotesTx">
        <pc:chgData name="Michalski, Jessica - NRCS, Huron, SD" userId="ebcdafba-be0d-4b8a-b7a5-caef5ad2315d" providerId="ADAL" clId="{1E6BD6D4-0E21-454C-8752-A58FB8A6A812}" dt="2021-03-08T23:22:14.424" v="7226" actId="20577"/>
        <pc:sldMkLst>
          <pc:docMk/>
          <pc:sldMk cId="3340254666" sldId="272"/>
        </pc:sldMkLst>
        <pc:spChg chg="mod">
          <ac:chgData name="Michalski, Jessica - NRCS, Huron, SD" userId="ebcdafba-be0d-4b8a-b7a5-caef5ad2315d" providerId="ADAL" clId="{1E6BD6D4-0E21-454C-8752-A58FB8A6A812}" dt="2021-03-08T21:45:30.234" v="5333" actId="1076"/>
          <ac:spMkLst>
            <pc:docMk/>
            <pc:sldMk cId="3340254666" sldId="272"/>
            <ac:spMk id="2" creationId="{828E7FD4-AB8E-A546-9DA8-97DF9727E8D2}"/>
          </ac:spMkLst>
        </pc:spChg>
        <pc:spChg chg="mod">
          <ac:chgData name="Michalski, Jessica - NRCS, Huron, SD" userId="ebcdafba-be0d-4b8a-b7a5-caef5ad2315d" providerId="ADAL" clId="{1E6BD6D4-0E21-454C-8752-A58FB8A6A812}" dt="2021-03-08T21:45:57.041" v="5340" actId="113"/>
          <ac:spMkLst>
            <pc:docMk/>
            <pc:sldMk cId="3340254666" sldId="272"/>
            <ac:spMk id="12" creationId="{755A40DF-CD9B-4341-82C8-CE08CB37C988}"/>
          </ac:spMkLst>
        </pc:spChg>
        <pc:picChg chg="del">
          <ac:chgData name="Michalski, Jessica - NRCS, Huron, SD" userId="ebcdafba-be0d-4b8a-b7a5-caef5ad2315d" providerId="ADAL" clId="{1E6BD6D4-0E21-454C-8752-A58FB8A6A812}" dt="2021-03-08T22:08:00.576" v="5721" actId="478"/>
          <ac:picMkLst>
            <pc:docMk/>
            <pc:sldMk cId="3340254666" sldId="272"/>
            <ac:picMk id="4" creationId="{800A0B7D-A416-4303-BF53-D5D83F30659F}"/>
          </ac:picMkLst>
        </pc:picChg>
      </pc:sldChg>
      <pc:sldChg chg="modSp del mod">
        <pc:chgData name="Michalski, Jessica - NRCS, Huron, SD" userId="ebcdafba-be0d-4b8a-b7a5-caef5ad2315d" providerId="ADAL" clId="{1E6BD6D4-0E21-454C-8752-A58FB8A6A812}" dt="2021-03-08T21:49:31.415" v="5405" actId="2696"/>
        <pc:sldMkLst>
          <pc:docMk/>
          <pc:sldMk cId="2324624346" sldId="273"/>
        </pc:sldMkLst>
        <pc:spChg chg="mod">
          <ac:chgData name="Michalski, Jessica - NRCS, Huron, SD" userId="ebcdafba-be0d-4b8a-b7a5-caef5ad2315d" providerId="ADAL" clId="{1E6BD6D4-0E21-454C-8752-A58FB8A6A812}" dt="2021-03-02T13:07:55.504" v="2071" actId="20577"/>
          <ac:spMkLst>
            <pc:docMk/>
            <pc:sldMk cId="2324624346" sldId="273"/>
            <ac:spMk id="2" creationId="{828E7FD4-AB8E-A546-9DA8-97DF9727E8D2}"/>
          </ac:spMkLst>
        </pc:spChg>
        <pc:spChg chg="mod">
          <ac:chgData name="Michalski, Jessica - NRCS, Huron, SD" userId="ebcdafba-be0d-4b8a-b7a5-caef5ad2315d" providerId="ADAL" clId="{1E6BD6D4-0E21-454C-8752-A58FB8A6A812}" dt="2021-03-08T21:48:45.380" v="5397" actId="21"/>
          <ac:spMkLst>
            <pc:docMk/>
            <pc:sldMk cId="2324624346" sldId="273"/>
            <ac:spMk id="12" creationId="{755A40DF-CD9B-4341-82C8-CE08CB37C988}"/>
          </ac:spMkLst>
        </pc:spChg>
      </pc:sldChg>
      <pc:sldChg chg="addSp delSp modSp mod ord modNotesTx">
        <pc:chgData name="Michalski, Jessica - NRCS, Huron, SD" userId="ebcdafba-be0d-4b8a-b7a5-caef5ad2315d" providerId="ADAL" clId="{1E6BD6D4-0E21-454C-8752-A58FB8A6A812}" dt="2021-03-08T22:00:42.558" v="5573" actId="1076"/>
        <pc:sldMkLst>
          <pc:docMk/>
          <pc:sldMk cId="4277909407" sldId="274"/>
        </pc:sldMkLst>
        <pc:spChg chg="del mod">
          <ac:chgData name="Michalski, Jessica - NRCS, Huron, SD" userId="ebcdafba-be0d-4b8a-b7a5-caef5ad2315d" providerId="ADAL" clId="{1E6BD6D4-0E21-454C-8752-A58FB8A6A812}" dt="2021-03-08T21:52:36.243" v="5483" actId="478"/>
          <ac:spMkLst>
            <pc:docMk/>
            <pc:sldMk cId="4277909407" sldId="274"/>
            <ac:spMk id="2" creationId="{828E7FD4-AB8E-A546-9DA8-97DF9727E8D2}"/>
          </ac:spMkLst>
        </pc:spChg>
        <pc:spChg chg="add mod">
          <ac:chgData name="Michalski, Jessica - NRCS, Huron, SD" userId="ebcdafba-be0d-4b8a-b7a5-caef5ad2315d" providerId="ADAL" clId="{1E6BD6D4-0E21-454C-8752-A58FB8A6A812}" dt="2021-03-08T21:52:43.256" v="5486" actId="1076"/>
          <ac:spMkLst>
            <pc:docMk/>
            <pc:sldMk cId="4277909407" sldId="274"/>
            <ac:spMk id="5" creationId="{C93FE72C-9A2E-47EA-8499-6375B9899A01}"/>
          </ac:spMkLst>
        </pc:spChg>
        <pc:spChg chg="add del mod">
          <ac:chgData name="Michalski, Jessica - NRCS, Huron, SD" userId="ebcdafba-be0d-4b8a-b7a5-caef5ad2315d" providerId="ADAL" clId="{1E6BD6D4-0E21-454C-8752-A58FB8A6A812}" dt="2021-03-08T21:52:40.229" v="5485" actId="478"/>
          <ac:spMkLst>
            <pc:docMk/>
            <pc:sldMk cId="4277909407" sldId="274"/>
            <ac:spMk id="6" creationId="{72B33479-C964-483D-91E9-22EC5ACEEB3B}"/>
          </ac:spMkLst>
        </pc:spChg>
        <pc:spChg chg="mod">
          <ac:chgData name="Michalski, Jessica - NRCS, Huron, SD" userId="ebcdafba-be0d-4b8a-b7a5-caef5ad2315d" providerId="ADAL" clId="{1E6BD6D4-0E21-454C-8752-A58FB8A6A812}" dt="2021-03-08T22:00:42.558" v="5573" actId="1076"/>
          <ac:spMkLst>
            <pc:docMk/>
            <pc:sldMk cId="4277909407" sldId="274"/>
            <ac:spMk id="12" creationId="{755A40DF-CD9B-4341-82C8-CE08CB37C988}"/>
          </ac:spMkLst>
        </pc:spChg>
        <pc:picChg chg="del">
          <ac:chgData name="Michalski, Jessica - NRCS, Huron, SD" userId="ebcdafba-be0d-4b8a-b7a5-caef5ad2315d" providerId="ADAL" clId="{1E6BD6D4-0E21-454C-8752-A58FB8A6A812}" dt="2021-03-08T21:55:12.836" v="5506" actId="478"/>
          <ac:picMkLst>
            <pc:docMk/>
            <pc:sldMk cId="4277909407" sldId="274"/>
            <ac:picMk id="4" creationId="{800A0B7D-A416-4303-BF53-D5D83F30659F}"/>
          </ac:picMkLst>
        </pc:picChg>
        <pc:picChg chg="add mod">
          <ac:chgData name="Michalski, Jessica - NRCS, Huron, SD" userId="ebcdafba-be0d-4b8a-b7a5-caef5ad2315d" providerId="ADAL" clId="{1E6BD6D4-0E21-454C-8752-A58FB8A6A812}" dt="2021-03-08T22:00:38.360" v="5572" actId="1076"/>
          <ac:picMkLst>
            <pc:docMk/>
            <pc:sldMk cId="4277909407" sldId="274"/>
            <ac:picMk id="7" creationId="{9F69DC45-E852-42DF-89D0-F3C90065B280}"/>
          </ac:picMkLst>
        </pc:picChg>
      </pc:sldChg>
      <pc:sldChg chg="del">
        <pc:chgData name="Michalski, Jessica - NRCS, Huron, SD" userId="ebcdafba-be0d-4b8a-b7a5-caef5ad2315d" providerId="ADAL" clId="{1E6BD6D4-0E21-454C-8752-A58FB8A6A812}" dt="2021-03-02T01:13:21.323" v="91" actId="2696"/>
        <pc:sldMkLst>
          <pc:docMk/>
          <pc:sldMk cId="428549278" sldId="275"/>
        </pc:sldMkLst>
      </pc:sldChg>
      <pc:sldChg chg="modSp del mod">
        <pc:chgData name="Michalski, Jessica - NRCS, Huron, SD" userId="ebcdafba-be0d-4b8a-b7a5-caef5ad2315d" providerId="ADAL" clId="{1E6BD6D4-0E21-454C-8752-A58FB8A6A812}" dt="2021-03-08T22:07:32.247" v="5717" actId="2696"/>
        <pc:sldMkLst>
          <pc:docMk/>
          <pc:sldMk cId="569997598" sldId="275"/>
        </pc:sldMkLst>
        <pc:spChg chg="mod">
          <ac:chgData name="Michalski, Jessica - NRCS, Huron, SD" userId="ebcdafba-be0d-4b8a-b7a5-caef5ad2315d" providerId="ADAL" clId="{1E6BD6D4-0E21-454C-8752-A58FB8A6A812}" dt="2021-03-08T22:01:31.814" v="5611" actId="21"/>
          <ac:spMkLst>
            <pc:docMk/>
            <pc:sldMk cId="569997598" sldId="275"/>
            <ac:spMk id="12" creationId="{755A40DF-CD9B-4341-82C8-CE08CB37C988}"/>
          </ac:spMkLst>
        </pc:spChg>
      </pc:sldChg>
      <pc:sldChg chg="delSp modSp mod modNotesTx">
        <pc:chgData name="Michalski, Jessica - NRCS, Huron, SD" userId="ebcdafba-be0d-4b8a-b7a5-caef5ad2315d" providerId="ADAL" clId="{1E6BD6D4-0E21-454C-8752-A58FB8A6A812}" dt="2021-03-08T23:06:06.413" v="7110" actId="20577"/>
        <pc:sldMkLst>
          <pc:docMk/>
          <pc:sldMk cId="1771395607" sldId="276"/>
        </pc:sldMkLst>
        <pc:spChg chg="mod">
          <ac:chgData name="Michalski, Jessica - NRCS, Huron, SD" userId="ebcdafba-be0d-4b8a-b7a5-caef5ad2315d" providerId="ADAL" clId="{1E6BD6D4-0E21-454C-8752-A58FB8A6A812}" dt="2021-03-02T13:09:49.406" v="2283" actId="20577"/>
          <ac:spMkLst>
            <pc:docMk/>
            <pc:sldMk cId="1771395607" sldId="276"/>
            <ac:spMk id="2" creationId="{828E7FD4-AB8E-A546-9DA8-97DF9727E8D2}"/>
          </ac:spMkLst>
        </pc:spChg>
        <pc:spChg chg="mod">
          <ac:chgData name="Michalski, Jessica - NRCS, Huron, SD" userId="ebcdafba-be0d-4b8a-b7a5-caef5ad2315d" providerId="ADAL" clId="{1E6BD6D4-0E21-454C-8752-A58FB8A6A812}" dt="2021-03-08T22:06:27.045" v="5710" actId="113"/>
          <ac:spMkLst>
            <pc:docMk/>
            <pc:sldMk cId="1771395607" sldId="276"/>
            <ac:spMk id="12" creationId="{755A40DF-CD9B-4341-82C8-CE08CB37C988}"/>
          </ac:spMkLst>
        </pc:spChg>
        <pc:picChg chg="del mod">
          <ac:chgData name="Michalski, Jessica - NRCS, Huron, SD" userId="ebcdafba-be0d-4b8a-b7a5-caef5ad2315d" providerId="ADAL" clId="{1E6BD6D4-0E21-454C-8752-A58FB8A6A812}" dt="2021-03-08T22:07:25.047" v="5716" actId="478"/>
          <ac:picMkLst>
            <pc:docMk/>
            <pc:sldMk cId="1771395607" sldId="276"/>
            <ac:picMk id="4" creationId="{800A0B7D-A416-4303-BF53-D5D83F30659F}"/>
          </ac:picMkLst>
        </pc:picChg>
      </pc:sldChg>
      <pc:sldChg chg="delSp modSp mod modNotesTx">
        <pc:chgData name="Michalski, Jessica - NRCS, Huron, SD" userId="ebcdafba-be0d-4b8a-b7a5-caef5ad2315d" providerId="ADAL" clId="{1E6BD6D4-0E21-454C-8752-A58FB8A6A812}" dt="2021-03-08T23:08:29.853" v="7137" actId="20577"/>
        <pc:sldMkLst>
          <pc:docMk/>
          <pc:sldMk cId="497494192" sldId="277"/>
        </pc:sldMkLst>
        <pc:spChg chg="mod">
          <ac:chgData name="Michalski, Jessica - NRCS, Huron, SD" userId="ebcdafba-be0d-4b8a-b7a5-caef5ad2315d" providerId="ADAL" clId="{1E6BD6D4-0E21-454C-8752-A58FB8A6A812}" dt="2021-03-08T20:43:06.115" v="4662" actId="1076"/>
          <ac:spMkLst>
            <pc:docMk/>
            <pc:sldMk cId="497494192" sldId="277"/>
            <ac:spMk id="12" creationId="{755A40DF-CD9B-4341-82C8-CE08CB37C988}"/>
          </ac:spMkLst>
        </pc:spChg>
        <pc:picChg chg="del">
          <ac:chgData name="Michalski, Jessica - NRCS, Huron, SD" userId="ebcdafba-be0d-4b8a-b7a5-caef5ad2315d" providerId="ADAL" clId="{1E6BD6D4-0E21-454C-8752-A58FB8A6A812}" dt="2021-03-08T22:09:44.580" v="5740" actId="478"/>
          <ac:picMkLst>
            <pc:docMk/>
            <pc:sldMk cId="497494192" sldId="277"/>
            <ac:picMk id="4" creationId="{800A0B7D-A416-4303-BF53-D5D83F30659F}"/>
          </ac:picMkLst>
        </pc:picChg>
      </pc:sldChg>
      <pc:sldChg chg="del">
        <pc:chgData name="Michalski, Jessica - NRCS, Huron, SD" userId="ebcdafba-be0d-4b8a-b7a5-caef5ad2315d" providerId="ADAL" clId="{1E6BD6D4-0E21-454C-8752-A58FB8A6A812}" dt="2021-03-02T01:18:32.042" v="115" actId="2696"/>
        <pc:sldMkLst>
          <pc:docMk/>
          <pc:sldMk cId="3488464762" sldId="277"/>
        </pc:sldMkLst>
      </pc:sldChg>
      <pc:sldChg chg="del">
        <pc:chgData name="Michalski, Jessica - NRCS, Huron, SD" userId="ebcdafba-be0d-4b8a-b7a5-caef5ad2315d" providerId="ADAL" clId="{1E6BD6D4-0E21-454C-8752-A58FB8A6A812}" dt="2021-03-02T01:18:32.042" v="115" actId="2696"/>
        <pc:sldMkLst>
          <pc:docMk/>
          <pc:sldMk cId="1337049203" sldId="278"/>
        </pc:sldMkLst>
      </pc:sldChg>
      <pc:sldChg chg="delSp modSp mod modNotesTx">
        <pc:chgData name="Michalski, Jessica - NRCS, Huron, SD" userId="ebcdafba-be0d-4b8a-b7a5-caef5ad2315d" providerId="ADAL" clId="{1E6BD6D4-0E21-454C-8752-A58FB8A6A812}" dt="2021-03-08T22:09:46.781" v="5741" actId="478"/>
        <pc:sldMkLst>
          <pc:docMk/>
          <pc:sldMk cId="4135589895" sldId="278"/>
        </pc:sldMkLst>
        <pc:spChg chg="mod">
          <ac:chgData name="Michalski, Jessica - NRCS, Huron, SD" userId="ebcdafba-be0d-4b8a-b7a5-caef5ad2315d" providerId="ADAL" clId="{1E6BD6D4-0E21-454C-8752-A58FB8A6A812}" dt="2021-03-08T20:55:36.843" v="4860" actId="113"/>
          <ac:spMkLst>
            <pc:docMk/>
            <pc:sldMk cId="4135589895" sldId="278"/>
            <ac:spMk id="12" creationId="{755A40DF-CD9B-4341-82C8-CE08CB37C988}"/>
          </ac:spMkLst>
        </pc:spChg>
        <pc:picChg chg="del">
          <ac:chgData name="Michalski, Jessica - NRCS, Huron, SD" userId="ebcdafba-be0d-4b8a-b7a5-caef5ad2315d" providerId="ADAL" clId="{1E6BD6D4-0E21-454C-8752-A58FB8A6A812}" dt="2021-03-08T22:09:46.781" v="5741" actId="478"/>
          <ac:picMkLst>
            <pc:docMk/>
            <pc:sldMk cId="4135589895" sldId="278"/>
            <ac:picMk id="4" creationId="{800A0B7D-A416-4303-BF53-D5D83F30659F}"/>
          </ac:picMkLst>
        </pc:picChg>
      </pc:sldChg>
      <pc:sldChg chg="delSp modSp mod modNotesTx">
        <pc:chgData name="Michalski, Jessica - NRCS, Huron, SD" userId="ebcdafba-be0d-4b8a-b7a5-caef5ad2315d" providerId="ADAL" clId="{1E6BD6D4-0E21-454C-8752-A58FB8A6A812}" dt="2021-03-08T23:10:06.309" v="7152" actId="20577"/>
        <pc:sldMkLst>
          <pc:docMk/>
          <pc:sldMk cId="1706845665" sldId="279"/>
        </pc:sldMkLst>
        <pc:spChg chg="mod">
          <ac:chgData name="Michalski, Jessica - NRCS, Huron, SD" userId="ebcdafba-be0d-4b8a-b7a5-caef5ad2315d" providerId="ADAL" clId="{1E6BD6D4-0E21-454C-8752-A58FB8A6A812}" dt="2021-03-02T13:12:22.587" v="2627" actId="20577"/>
          <ac:spMkLst>
            <pc:docMk/>
            <pc:sldMk cId="1706845665" sldId="279"/>
            <ac:spMk id="2" creationId="{828E7FD4-AB8E-A546-9DA8-97DF9727E8D2}"/>
          </ac:spMkLst>
        </pc:spChg>
        <pc:spChg chg="mod">
          <ac:chgData name="Michalski, Jessica - NRCS, Huron, SD" userId="ebcdafba-be0d-4b8a-b7a5-caef5ad2315d" providerId="ADAL" clId="{1E6BD6D4-0E21-454C-8752-A58FB8A6A812}" dt="2021-03-08T23:09:19.273" v="7141" actId="113"/>
          <ac:spMkLst>
            <pc:docMk/>
            <pc:sldMk cId="1706845665" sldId="279"/>
            <ac:spMk id="12" creationId="{755A40DF-CD9B-4341-82C8-CE08CB37C988}"/>
          </ac:spMkLst>
        </pc:spChg>
        <pc:picChg chg="del">
          <ac:chgData name="Michalski, Jessica - NRCS, Huron, SD" userId="ebcdafba-be0d-4b8a-b7a5-caef5ad2315d" providerId="ADAL" clId="{1E6BD6D4-0E21-454C-8752-A58FB8A6A812}" dt="2021-03-08T22:09:50.227" v="5742" actId="478"/>
          <ac:picMkLst>
            <pc:docMk/>
            <pc:sldMk cId="1706845665" sldId="279"/>
            <ac:picMk id="4" creationId="{800A0B7D-A416-4303-BF53-D5D83F30659F}"/>
          </ac:picMkLst>
        </pc:picChg>
      </pc:sldChg>
      <pc:sldChg chg="del">
        <pc:chgData name="Michalski, Jessica - NRCS, Huron, SD" userId="ebcdafba-be0d-4b8a-b7a5-caef5ad2315d" providerId="ADAL" clId="{1E6BD6D4-0E21-454C-8752-A58FB8A6A812}" dt="2021-03-02T01:18:32.042" v="115" actId="2696"/>
        <pc:sldMkLst>
          <pc:docMk/>
          <pc:sldMk cId="3706840095" sldId="279"/>
        </pc:sldMkLst>
      </pc:sldChg>
      <pc:sldChg chg="del">
        <pc:chgData name="Michalski, Jessica - NRCS, Huron, SD" userId="ebcdafba-be0d-4b8a-b7a5-caef5ad2315d" providerId="ADAL" clId="{1E6BD6D4-0E21-454C-8752-A58FB8A6A812}" dt="2021-03-02T01:18:32.042" v="115" actId="2696"/>
        <pc:sldMkLst>
          <pc:docMk/>
          <pc:sldMk cId="3552238201" sldId="280"/>
        </pc:sldMkLst>
      </pc:sldChg>
      <pc:sldChg chg="delSp modSp mod modNotesTx">
        <pc:chgData name="Michalski, Jessica - NRCS, Huron, SD" userId="ebcdafba-be0d-4b8a-b7a5-caef5ad2315d" providerId="ADAL" clId="{1E6BD6D4-0E21-454C-8752-A58FB8A6A812}" dt="2021-03-08T23:11:49.300" v="7176" actId="20577"/>
        <pc:sldMkLst>
          <pc:docMk/>
          <pc:sldMk cId="3885578302" sldId="280"/>
        </pc:sldMkLst>
        <pc:spChg chg="mod">
          <ac:chgData name="Michalski, Jessica - NRCS, Huron, SD" userId="ebcdafba-be0d-4b8a-b7a5-caef5ad2315d" providerId="ADAL" clId="{1E6BD6D4-0E21-454C-8752-A58FB8A6A812}" dt="2021-03-02T13:13:26.959" v="2795" actId="20577"/>
          <ac:spMkLst>
            <pc:docMk/>
            <pc:sldMk cId="3885578302" sldId="280"/>
            <ac:spMk id="2" creationId="{828E7FD4-AB8E-A546-9DA8-97DF9727E8D2}"/>
          </ac:spMkLst>
        </pc:spChg>
        <pc:spChg chg="mod">
          <ac:chgData name="Michalski, Jessica - NRCS, Huron, SD" userId="ebcdafba-be0d-4b8a-b7a5-caef5ad2315d" providerId="ADAL" clId="{1E6BD6D4-0E21-454C-8752-A58FB8A6A812}" dt="2021-03-02T13:13:52.853" v="2872" actId="20577"/>
          <ac:spMkLst>
            <pc:docMk/>
            <pc:sldMk cId="3885578302" sldId="280"/>
            <ac:spMk id="12" creationId="{755A40DF-CD9B-4341-82C8-CE08CB37C988}"/>
          </ac:spMkLst>
        </pc:spChg>
        <pc:picChg chg="del">
          <ac:chgData name="Michalski, Jessica - NRCS, Huron, SD" userId="ebcdafba-be0d-4b8a-b7a5-caef5ad2315d" providerId="ADAL" clId="{1E6BD6D4-0E21-454C-8752-A58FB8A6A812}" dt="2021-03-08T22:09:53.266" v="5743" actId="478"/>
          <ac:picMkLst>
            <pc:docMk/>
            <pc:sldMk cId="3885578302" sldId="280"/>
            <ac:picMk id="4" creationId="{800A0B7D-A416-4303-BF53-D5D83F30659F}"/>
          </ac:picMkLst>
        </pc:picChg>
      </pc:sldChg>
      <pc:sldChg chg="addSp delSp modSp new mod modNotesTx">
        <pc:chgData name="Michalski, Jessica - NRCS, Huron, SD" userId="ebcdafba-be0d-4b8a-b7a5-caef5ad2315d" providerId="ADAL" clId="{1E6BD6D4-0E21-454C-8752-A58FB8A6A812}" dt="2021-03-08T23:12:19.047" v="7177" actId="1076"/>
        <pc:sldMkLst>
          <pc:docMk/>
          <pc:sldMk cId="2168023535" sldId="281"/>
        </pc:sldMkLst>
        <pc:spChg chg="add del mod">
          <ac:chgData name="Michalski, Jessica - NRCS, Huron, SD" userId="ebcdafba-be0d-4b8a-b7a5-caef5ad2315d" providerId="ADAL" clId="{1E6BD6D4-0E21-454C-8752-A58FB8A6A812}" dt="2021-03-08T23:12:19.047" v="7177" actId="1076"/>
          <ac:spMkLst>
            <pc:docMk/>
            <pc:sldMk cId="2168023535" sldId="281"/>
            <ac:spMk id="2" creationId="{45F09C69-B155-41BD-8D23-8C43729C6B29}"/>
          </ac:spMkLst>
        </pc:spChg>
        <pc:spChg chg="add del mod">
          <ac:chgData name="Michalski, Jessica - NRCS, Huron, SD" userId="ebcdafba-be0d-4b8a-b7a5-caef5ad2315d" providerId="ADAL" clId="{1E6BD6D4-0E21-454C-8752-A58FB8A6A812}" dt="2021-03-08T21:24:18.395" v="5000"/>
          <ac:spMkLst>
            <pc:docMk/>
            <pc:sldMk cId="2168023535" sldId="281"/>
            <ac:spMk id="4" creationId="{626EA482-1520-4ECE-9A05-7A68D0D3D810}"/>
          </ac:spMkLst>
        </pc:spChg>
        <pc:spChg chg="add del mod">
          <ac:chgData name="Michalski, Jessica - NRCS, Huron, SD" userId="ebcdafba-be0d-4b8a-b7a5-caef5ad2315d" providerId="ADAL" clId="{1E6BD6D4-0E21-454C-8752-A58FB8A6A812}" dt="2021-03-08T21:23:43.815" v="4992" actId="478"/>
          <ac:spMkLst>
            <pc:docMk/>
            <pc:sldMk cId="2168023535" sldId="281"/>
            <ac:spMk id="6" creationId="{98C61411-09F8-48B8-9FCE-719823AD4554}"/>
          </ac:spMkLst>
        </pc:spChg>
        <pc:spChg chg="add mod">
          <ac:chgData name="Michalski, Jessica - NRCS, Huron, SD" userId="ebcdafba-be0d-4b8a-b7a5-caef5ad2315d" providerId="ADAL" clId="{1E6BD6D4-0E21-454C-8752-A58FB8A6A812}" dt="2021-03-08T21:25:47.417" v="5024"/>
          <ac:spMkLst>
            <pc:docMk/>
            <pc:sldMk cId="2168023535" sldId="281"/>
            <ac:spMk id="7" creationId="{0EE21682-4583-4F4D-9599-9469AC95C89F}"/>
          </ac:spMkLst>
        </pc:spChg>
        <pc:picChg chg="add mod modCrop">
          <ac:chgData name="Michalski, Jessica - NRCS, Huron, SD" userId="ebcdafba-be0d-4b8a-b7a5-caef5ad2315d" providerId="ADAL" clId="{1E6BD6D4-0E21-454C-8752-A58FB8A6A812}" dt="2021-03-08T21:26:25.400" v="5032" actId="1076"/>
          <ac:picMkLst>
            <pc:docMk/>
            <pc:sldMk cId="2168023535" sldId="281"/>
            <ac:picMk id="3" creationId="{42577A15-9EDF-4086-89EF-6065985852F8}"/>
          </ac:picMkLst>
        </pc:picChg>
      </pc:sldChg>
      <pc:sldChg chg="del">
        <pc:chgData name="Michalski, Jessica - NRCS, Huron, SD" userId="ebcdafba-be0d-4b8a-b7a5-caef5ad2315d" providerId="ADAL" clId="{1E6BD6D4-0E21-454C-8752-A58FB8A6A812}" dt="2021-03-02T01:18:32.042" v="115" actId="2696"/>
        <pc:sldMkLst>
          <pc:docMk/>
          <pc:sldMk cId="2933634020" sldId="281"/>
        </pc:sldMkLst>
      </pc:sldChg>
      <pc:sldChg chg="addSp modSp new mod ord modNotesTx">
        <pc:chgData name="Michalski, Jessica - NRCS, Huron, SD" userId="ebcdafba-be0d-4b8a-b7a5-caef5ad2315d" providerId="ADAL" clId="{1E6BD6D4-0E21-454C-8752-A58FB8A6A812}" dt="2021-03-08T21:41:23.043" v="5275" actId="20577"/>
        <pc:sldMkLst>
          <pc:docMk/>
          <pc:sldMk cId="1589814742" sldId="282"/>
        </pc:sldMkLst>
        <pc:spChg chg="mod">
          <ac:chgData name="Michalski, Jessica - NRCS, Huron, SD" userId="ebcdafba-be0d-4b8a-b7a5-caef5ad2315d" providerId="ADAL" clId="{1E6BD6D4-0E21-454C-8752-A58FB8A6A812}" dt="2021-03-08T21:25:06.574" v="5020" actId="20577"/>
          <ac:spMkLst>
            <pc:docMk/>
            <pc:sldMk cId="1589814742" sldId="282"/>
            <ac:spMk id="2" creationId="{27EB89A9-C6BD-438A-8492-CF4BC8247423}"/>
          </ac:spMkLst>
        </pc:spChg>
        <pc:spChg chg="add mod">
          <ac:chgData name="Michalski, Jessica - NRCS, Huron, SD" userId="ebcdafba-be0d-4b8a-b7a5-caef5ad2315d" providerId="ADAL" clId="{1E6BD6D4-0E21-454C-8752-A58FB8A6A812}" dt="2021-03-08T21:24:50.019" v="5016" actId="1076"/>
          <ac:spMkLst>
            <pc:docMk/>
            <pc:sldMk cId="1589814742" sldId="282"/>
            <ac:spMk id="4" creationId="{AD8AC2B0-A80E-41D3-9A83-D43D8C4C1B21}"/>
          </ac:spMkLst>
        </pc:spChg>
        <pc:picChg chg="add mod">
          <ac:chgData name="Michalski, Jessica - NRCS, Huron, SD" userId="ebcdafba-be0d-4b8a-b7a5-caef5ad2315d" providerId="ADAL" clId="{1E6BD6D4-0E21-454C-8752-A58FB8A6A812}" dt="2021-03-08T21:21:14.934" v="4962" actId="1076"/>
          <ac:picMkLst>
            <pc:docMk/>
            <pc:sldMk cId="1589814742" sldId="282"/>
            <ac:picMk id="3" creationId="{34102DF6-5DEE-49BC-8DA9-0F661E27D524}"/>
          </ac:picMkLst>
        </pc:picChg>
      </pc:sldChg>
      <pc:sldChg chg="del">
        <pc:chgData name="Michalski, Jessica - NRCS, Huron, SD" userId="ebcdafba-be0d-4b8a-b7a5-caef5ad2315d" providerId="ADAL" clId="{1E6BD6D4-0E21-454C-8752-A58FB8A6A812}" dt="2021-03-02T01:18:32.042" v="115" actId="2696"/>
        <pc:sldMkLst>
          <pc:docMk/>
          <pc:sldMk cId="2008296944" sldId="282"/>
        </pc:sldMkLst>
      </pc:sldChg>
      <pc:sldChg chg="del">
        <pc:chgData name="Michalski, Jessica - NRCS, Huron, SD" userId="ebcdafba-be0d-4b8a-b7a5-caef5ad2315d" providerId="ADAL" clId="{1E6BD6D4-0E21-454C-8752-A58FB8A6A812}" dt="2021-03-02T01:18:32.042" v="115" actId="2696"/>
        <pc:sldMkLst>
          <pc:docMk/>
          <pc:sldMk cId="1533136339" sldId="283"/>
        </pc:sldMkLst>
      </pc:sldChg>
      <pc:sldChg chg="addSp modSp new mod modNotesTx">
        <pc:chgData name="Michalski, Jessica - NRCS, Huron, SD" userId="ebcdafba-be0d-4b8a-b7a5-caef5ad2315d" providerId="ADAL" clId="{1E6BD6D4-0E21-454C-8752-A58FB8A6A812}" dt="2021-03-08T21:41:42.235" v="5287" actId="113"/>
        <pc:sldMkLst>
          <pc:docMk/>
          <pc:sldMk cId="1849233545" sldId="283"/>
        </pc:sldMkLst>
        <pc:spChg chg="mod">
          <ac:chgData name="Michalski, Jessica - NRCS, Huron, SD" userId="ebcdafba-be0d-4b8a-b7a5-caef5ad2315d" providerId="ADAL" clId="{1E6BD6D4-0E21-454C-8752-A58FB8A6A812}" dt="2021-03-08T21:29:21.331" v="5094" actId="20577"/>
          <ac:spMkLst>
            <pc:docMk/>
            <pc:sldMk cId="1849233545" sldId="283"/>
            <ac:spMk id="2" creationId="{C25C0FB3-6868-4C59-B970-065EA0E833F3}"/>
          </ac:spMkLst>
        </pc:spChg>
        <pc:spChg chg="add mod">
          <ac:chgData name="Michalski, Jessica - NRCS, Huron, SD" userId="ebcdafba-be0d-4b8a-b7a5-caef5ad2315d" providerId="ADAL" clId="{1E6BD6D4-0E21-454C-8752-A58FB8A6A812}" dt="2021-03-08T21:28:42.911" v="5084" actId="1076"/>
          <ac:spMkLst>
            <pc:docMk/>
            <pc:sldMk cId="1849233545" sldId="283"/>
            <ac:spMk id="4" creationId="{8AD772D0-557D-4F4C-8968-7112FAAD5948}"/>
          </ac:spMkLst>
        </pc:spChg>
        <pc:picChg chg="add mod">
          <ac:chgData name="Michalski, Jessica - NRCS, Huron, SD" userId="ebcdafba-be0d-4b8a-b7a5-caef5ad2315d" providerId="ADAL" clId="{1E6BD6D4-0E21-454C-8752-A58FB8A6A812}" dt="2021-03-08T21:28:31.056" v="5082" actId="14100"/>
          <ac:picMkLst>
            <pc:docMk/>
            <pc:sldMk cId="1849233545" sldId="283"/>
            <ac:picMk id="3" creationId="{161F0999-05B2-465D-A53D-1EFB2572E594}"/>
          </ac:picMkLst>
        </pc:picChg>
      </pc:sldChg>
      <pc:sldChg chg="del">
        <pc:chgData name="Michalski, Jessica - NRCS, Huron, SD" userId="ebcdafba-be0d-4b8a-b7a5-caef5ad2315d" providerId="ADAL" clId="{1E6BD6D4-0E21-454C-8752-A58FB8A6A812}" dt="2021-03-02T01:18:32.042" v="115" actId="2696"/>
        <pc:sldMkLst>
          <pc:docMk/>
          <pc:sldMk cId="376739811" sldId="284"/>
        </pc:sldMkLst>
      </pc:sldChg>
      <pc:sldChg chg="addSp delSp modSp new mod modNotesTx">
        <pc:chgData name="Michalski, Jessica - NRCS, Huron, SD" userId="ebcdafba-be0d-4b8a-b7a5-caef5ad2315d" providerId="ADAL" clId="{1E6BD6D4-0E21-454C-8752-A58FB8A6A812}" dt="2021-03-08T21:41:53.816" v="5302" actId="113"/>
        <pc:sldMkLst>
          <pc:docMk/>
          <pc:sldMk cId="4111711703" sldId="284"/>
        </pc:sldMkLst>
        <pc:spChg chg="del mod">
          <ac:chgData name="Michalski, Jessica - NRCS, Huron, SD" userId="ebcdafba-be0d-4b8a-b7a5-caef5ad2315d" providerId="ADAL" clId="{1E6BD6D4-0E21-454C-8752-A58FB8A6A812}" dt="2021-03-08T21:29:02.735" v="5087" actId="478"/>
          <ac:spMkLst>
            <pc:docMk/>
            <pc:sldMk cId="4111711703" sldId="284"/>
            <ac:spMk id="2" creationId="{634DA4F4-2FC1-47F4-B6C9-E0C4E1280BC2}"/>
          </ac:spMkLst>
        </pc:spChg>
        <pc:spChg chg="add del mod">
          <ac:chgData name="Michalski, Jessica - NRCS, Huron, SD" userId="ebcdafba-be0d-4b8a-b7a5-caef5ad2315d" providerId="ADAL" clId="{1E6BD6D4-0E21-454C-8752-A58FB8A6A812}" dt="2021-03-08T21:29:06.968" v="5088"/>
          <ac:spMkLst>
            <pc:docMk/>
            <pc:sldMk cId="4111711703" sldId="284"/>
            <ac:spMk id="5" creationId="{484941D7-5FD2-4D29-B115-8F6EBFC3FEC6}"/>
          </ac:spMkLst>
        </pc:spChg>
        <pc:spChg chg="add mod">
          <ac:chgData name="Michalski, Jessica - NRCS, Huron, SD" userId="ebcdafba-be0d-4b8a-b7a5-caef5ad2315d" providerId="ADAL" clId="{1E6BD6D4-0E21-454C-8752-A58FB8A6A812}" dt="2021-03-08T21:29:16.635" v="5092" actId="20577"/>
          <ac:spMkLst>
            <pc:docMk/>
            <pc:sldMk cId="4111711703" sldId="284"/>
            <ac:spMk id="6" creationId="{CBB97815-32BA-45BA-81A3-AA59D20E51AA}"/>
          </ac:spMkLst>
        </pc:spChg>
        <pc:spChg chg="add mod">
          <ac:chgData name="Michalski, Jessica - NRCS, Huron, SD" userId="ebcdafba-be0d-4b8a-b7a5-caef5ad2315d" providerId="ADAL" clId="{1E6BD6D4-0E21-454C-8752-A58FB8A6A812}" dt="2021-03-08T21:29:45.097" v="5099" actId="14100"/>
          <ac:spMkLst>
            <pc:docMk/>
            <pc:sldMk cId="4111711703" sldId="284"/>
            <ac:spMk id="7" creationId="{E77FB8EF-F782-4D99-89F4-2943FFD43901}"/>
          </ac:spMkLst>
        </pc:spChg>
        <pc:picChg chg="add del mod">
          <ac:chgData name="Michalski, Jessica - NRCS, Huron, SD" userId="ebcdafba-be0d-4b8a-b7a5-caef5ad2315d" providerId="ADAL" clId="{1E6BD6D4-0E21-454C-8752-A58FB8A6A812}" dt="2021-03-02T14:07:58.944" v="3216" actId="478"/>
          <ac:picMkLst>
            <pc:docMk/>
            <pc:sldMk cId="4111711703" sldId="284"/>
            <ac:picMk id="3" creationId="{394DC760-C823-47B2-844A-0D8A42F9165B}"/>
          </ac:picMkLst>
        </pc:picChg>
        <pc:picChg chg="add mod modCrop">
          <ac:chgData name="Michalski, Jessica - NRCS, Huron, SD" userId="ebcdafba-be0d-4b8a-b7a5-caef5ad2315d" providerId="ADAL" clId="{1E6BD6D4-0E21-454C-8752-A58FB8A6A812}" dt="2021-03-08T21:30:10.427" v="5103" actId="14100"/>
          <ac:picMkLst>
            <pc:docMk/>
            <pc:sldMk cId="4111711703" sldId="284"/>
            <ac:picMk id="4" creationId="{A3787D49-EC83-4270-A048-635CAC669107}"/>
          </ac:picMkLst>
        </pc:picChg>
      </pc:sldChg>
      <pc:sldChg chg="del">
        <pc:chgData name="Michalski, Jessica - NRCS, Huron, SD" userId="ebcdafba-be0d-4b8a-b7a5-caef5ad2315d" providerId="ADAL" clId="{1E6BD6D4-0E21-454C-8752-A58FB8A6A812}" dt="2021-03-02T01:18:32.042" v="115" actId="2696"/>
        <pc:sldMkLst>
          <pc:docMk/>
          <pc:sldMk cId="488393379" sldId="285"/>
        </pc:sldMkLst>
      </pc:sldChg>
      <pc:sldChg chg="addSp delSp modSp new mod modNotesTx">
        <pc:chgData name="Michalski, Jessica - NRCS, Huron, SD" userId="ebcdafba-be0d-4b8a-b7a5-caef5ad2315d" providerId="ADAL" clId="{1E6BD6D4-0E21-454C-8752-A58FB8A6A812}" dt="2021-03-08T21:42:03.378" v="5305" actId="113"/>
        <pc:sldMkLst>
          <pc:docMk/>
          <pc:sldMk cId="3869464807" sldId="285"/>
        </pc:sldMkLst>
        <pc:spChg chg="del mod">
          <ac:chgData name="Michalski, Jessica - NRCS, Huron, SD" userId="ebcdafba-be0d-4b8a-b7a5-caef5ad2315d" providerId="ADAL" clId="{1E6BD6D4-0E21-454C-8752-A58FB8A6A812}" dt="2021-03-08T21:30:48.958" v="5108" actId="478"/>
          <ac:spMkLst>
            <pc:docMk/>
            <pc:sldMk cId="3869464807" sldId="285"/>
            <ac:spMk id="2" creationId="{24F108DD-F060-4D7C-8A3C-89DFEADE6848}"/>
          </ac:spMkLst>
        </pc:spChg>
        <pc:spChg chg="add mod">
          <ac:chgData name="Michalski, Jessica - NRCS, Huron, SD" userId="ebcdafba-be0d-4b8a-b7a5-caef5ad2315d" providerId="ADAL" clId="{1E6BD6D4-0E21-454C-8752-A58FB8A6A812}" dt="2021-03-08T21:30:59.964" v="5109" actId="14100"/>
          <ac:spMkLst>
            <pc:docMk/>
            <pc:sldMk cId="3869464807" sldId="285"/>
            <ac:spMk id="4" creationId="{101D3F10-A96B-4F50-A5A4-5BF4E9EB331D}"/>
          </ac:spMkLst>
        </pc:spChg>
        <pc:spChg chg="add del mod">
          <ac:chgData name="Michalski, Jessica - NRCS, Huron, SD" userId="ebcdafba-be0d-4b8a-b7a5-caef5ad2315d" providerId="ADAL" clId="{1E6BD6D4-0E21-454C-8752-A58FB8A6A812}" dt="2021-03-08T21:31:18.896" v="5113" actId="478"/>
          <ac:spMkLst>
            <pc:docMk/>
            <pc:sldMk cId="3869464807" sldId="285"/>
            <ac:spMk id="6" creationId="{56D8CA3B-DD5F-44B1-AEFF-C564FC7434D9}"/>
          </ac:spMkLst>
        </pc:spChg>
        <pc:spChg chg="add mod">
          <ac:chgData name="Michalski, Jessica - NRCS, Huron, SD" userId="ebcdafba-be0d-4b8a-b7a5-caef5ad2315d" providerId="ADAL" clId="{1E6BD6D4-0E21-454C-8752-A58FB8A6A812}" dt="2021-03-08T21:32:20.649" v="5126" actId="14100"/>
          <ac:spMkLst>
            <pc:docMk/>
            <pc:sldMk cId="3869464807" sldId="285"/>
            <ac:spMk id="7" creationId="{7F11412B-9C8C-4C9A-9413-089CB2F96F7A}"/>
          </ac:spMkLst>
        </pc:spChg>
        <pc:picChg chg="add mod modCrop">
          <ac:chgData name="Michalski, Jessica - NRCS, Huron, SD" userId="ebcdafba-be0d-4b8a-b7a5-caef5ad2315d" providerId="ADAL" clId="{1E6BD6D4-0E21-454C-8752-A58FB8A6A812}" dt="2021-03-08T21:32:16.586" v="5125" actId="1076"/>
          <ac:picMkLst>
            <pc:docMk/>
            <pc:sldMk cId="3869464807" sldId="285"/>
            <ac:picMk id="3" creationId="{083427A8-B63F-4F9C-8A13-0F5A157C71DA}"/>
          </ac:picMkLst>
        </pc:picChg>
      </pc:sldChg>
      <pc:sldChg chg="addSp delSp modSp new mod ord modNotesTx">
        <pc:chgData name="Michalski, Jessica - NRCS, Huron, SD" userId="ebcdafba-be0d-4b8a-b7a5-caef5ad2315d" providerId="ADAL" clId="{1E6BD6D4-0E21-454C-8752-A58FB8A6A812}" dt="2021-03-08T23:12:39.245" v="7178" actId="113"/>
        <pc:sldMkLst>
          <pc:docMk/>
          <pc:sldMk cId="1422267096" sldId="286"/>
        </pc:sldMkLst>
        <pc:spChg chg="del mod">
          <ac:chgData name="Michalski, Jessica - NRCS, Huron, SD" userId="ebcdafba-be0d-4b8a-b7a5-caef5ad2315d" providerId="ADAL" clId="{1E6BD6D4-0E21-454C-8752-A58FB8A6A812}" dt="2021-03-08T21:36:15.647" v="5175" actId="478"/>
          <ac:spMkLst>
            <pc:docMk/>
            <pc:sldMk cId="1422267096" sldId="286"/>
            <ac:spMk id="2" creationId="{6A0248D6-3D5C-4982-B9F2-253C7D89B770}"/>
          </ac:spMkLst>
        </pc:spChg>
        <pc:spChg chg="add del mod">
          <ac:chgData name="Michalski, Jessica - NRCS, Huron, SD" userId="ebcdafba-be0d-4b8a-b7a5-caef5ad2315d" providerId="ADAL" clId="{1E6BD6D4-0E21-454C-8752-A58FB8A6A812}" dt="2021-03-08T21:36:18.923" v="5176"/>
          <ac:spMkLst>
            <pc:docMk/>
            <pc:sldMk cId="1422267096" sldId="286"/>
            <ac:spMk id="5" creationId="{432147A1-27E4-43F1-A3AD-F78F14E2A842}"/>
          </ac:spMkLst>
        </pc:spChg>
        <pc:spChg chg="add mod">
          <ac:chgData name="Michalski, Jessica - NRCS, Huron, SD" userId="ebcdafba-be0d-4b8a-b7a5-caef5ad2315d" providerId="ADAL" clId="{1E6BD6D4-0E21-454C-8752-A58FB8A6A812}" dt="2021-03-08T21:36:18.923" v="5176"/>
          <ac:spMkLst>
            <pc:docMk/>
            <pc:sldMk cId="1422267096" sldId="286"/>
            <ac:spMk id="6" creationId="{E6DD1715-36F6-41F3-AD0A-26DA12BEA525}"/>
          </ac:spMkLst>
        </pc:spChg>
        <pc:spChg chg="add mod">
          <ac:chgData name="Michalski, Jessica - NRCS, Huron, SD" userId="ebcdafba-be0d-4b8a-b7a5-caef5ad2315d" providerId="ADAL" clId="{1E6BD6D4-0E21-454C-8752-A58FB8A6A812}" dt="2021-03-08T21:36:58.591" v="5186" actId="1076"/>
          <ac:spMkLst>
            <pc:docMk/>
            <pc:sldMk cId="1422267096" sldId="286"/>
            <ac:spMk id="7" creationId="{3E8DBC95-0480-46B2-B0DE-9E7AF687BF2F}"/>
          </ac:spMkLst>
        </pc:spChg>
        <pc:picChg chg="add mod">
          <ac:chgData name="Michalski, Jessica - NRCS, Huron, SD" userId="ebcdafba-be0d-4b8a-b7a5-caef5ad2315d" providerId="ADAL" clId="{1E6BD6D4-0E21-454C-8752-A58FB8A6A812}" dt="2021-03-08T21:36:47.793" v="5184" actId="1076"/>
          <ac:picMkLst>
            <pc:docMk/>
            <pc:sldMk cId="1422267096" sldId="286"/>
            <ac:picMk id="3" creationId="{8AA0F629-2F04-4DC5-BB9C-A6697E6325F9}"/>
          </ac:picMkLst>
        </pc:picChg>
      </pc:sldChg>
      <pc:sldChg chg="del">
        <pc:chgData name="Michalski, Jessica - NRCS, Huron, SD" userId="ebcdafba-be0d-4b8a-b7a5-caef5ad2315d" providerId="ADAL" clId="{1E6BD6D4-0E21-454C-8752-A58FB8A6A812}" dt="2021-03-02T01:18:32.042" v="115" actId="2696"/>
        <pc:sldMkLst>
          <pc:docMk/>
          <pc:sldMk cId="3577418045" sldId="286"/>
        </pc:sldMkLst>
      </pc:sldChg>
      <pc:sldChg chg="addSp delSp modSp new mod modNotesTx">
        <pc:chgData name="Michalski, Jessica - NRCS, Huron, SD" userId="ebcdafba-be0d-4b8a-b7a5-caef5ad2315d" providerId="ADAL" clId="{1E6BD6D4-0E21-454C-8752-A58FB8A6A812}" dt="2021-03-08T21:42:48.555" v="5317" actId="113"/>
        <pc:sldMkLst>
          <pc:docMk/>
          <pc:sldMk cId="3587330401" sldId="287"/>
        </pc:sldMkLst>
        <pc:spChg chg="del mod">
          <ac:chgData name="Michalski, Jessica - NRCS, Huron, SD" userId="ebcdafba-be0d-4b8a-b7a5-caef5ad2315d" providerId="ADAL" clId="{1E6BD6D4-0E21-454C-8752-A58FB8A6A812}" dt="2021-03-08T21:39:15.441" v="5208" actId="478"/>
          <ac:spMkLst>
            <pc:docMk/>
            <pc:sldMk cId="3587330401" sldId="287"/>
            <ac:spMk id="2" creationId="{B044AB8A-044D-4423-A977-4D5DACCE5CBE}"/>
          </ac:spMkLst>
        </pc:spChg>
        <pc:spChg chg="add mod">
          <ac:chgData name="Michalski, Jessica - NRCS, Huron, SD" userId="ebcdafba-be0d-4b8a-b7a5-caef5ad2315d" providerId="ADAL" clId="{1E6BD6D4-0E21-454C-8752-A58FB8A6A812}" dt="2021-03-08T21:39:03.365" v="5207" actId="1076"/>
          <ac:spMkLst>
            <pc:docMk/>
            <pc:sldMk cId="3587330401" sldId="287"/>
            <ac:spMk id="5" creationId="{F3063763-3305-42B3-BD4B-FDE879953117}"/>
          </ac:spMkLst>
        </pc:spChg>
        <pc:spChg chg="add del mod">
          <ac:chgData name="Michalski, Jessica - NRCS, Huron, SD" userId="ebcdafba-be0d-4b8a-b7a5-caef5ad2315d" providerId="ADAL" clId="{1E6BD6D4-0E21-454C-8752-A58FB8A6A812}" dt="2021-03-08T21:39:17.530" v="5209"/>
          <ac:spMkLst>
            <pc:docMk/>
            <pc:sldMk cId="3587330401" sldId="287"/>
            <ac:spMk id="7" creationId="{A675A008-C0B6-4696-B515-E52E6A095021}"/>
          </ac:spMkLst>
        </pc:spChg>
        <pc:spChg chg="add mod">
          <ac:chgData name="Michalski, Jessica - NRCS, Huron, SD" userId="ebcdafba-be0d-4b8a-b7a5-caef5ad2315d" providerId="ADAL" clId="{1E6BD6D4-0E21-454C-8752-A58FB8A6A812}" dt="2021-03-08T21:39:17.530" v="5209"/>
          <ac:spMkLst>
            <pc:docMk/>
            <pc:sldMk cId="3587330401" sldId="287"/>
            <ac:spMk id="8" creationId="{26E2E377-2F47-4E97-A7B4-B6D6874A44CD}"/>
          </ac:spMkLst>
        </pc:spChg>
        <pc:picChg chg="add mod modCrop">
          <ac:chgData name="Michalski, Jessica - NRCS, Huron, SD" userId="ebcdafba-be0d-4b8a-b7a5-caef5ad2315d" providerId="ADAL" clId="{1E6BD6D4-0E21-454C-8752-A58FB8A6A812}" dt="2021-03-08T21:38:45.615" v="5201" actId="1076"/>
          <ac:picMkLst>
            <pc:docMk/>
            <pc:sldMk cId="3587330401" sldId="287"/>
            <ac:picMk id="3" creationId="{1D2B3E53-36EF-4C2F-B71E-F6B3B813F08C}"/>
          </ac:picMkLst>
        </pc:picChg>
        <pc:picChg chg="add mod">
          <ac:chgData name="Michalski, Jessica - NRCS, Huron, SD" userId="ebcdafba-be0d-4b8a-b7a5-caef5ad2315d" providerId="ADAL" clId="{1E6BD6D4-0E21-454C-8752-A58FB8A6A812}" dt="2021-03-08T21:38:36.665" v="5196" actId="14100"/>
          <ac:picMkLst>
            <pc:docMk/>
            <pc:sldMk cId="3587330401" sldId="287"/>
            <ac:picMk id="4" creationId="{AC25AAC4-750F-4BFD-991F-7A477BFC7A7E}"/>
          </ac:picMkLst>
        </pc:picChg>
      </pc:sldChg>
      <pc:sldChg chg="del">
        <pc:chgData name="Michalski, Jessica - NRCS, Huron, SD" userId="ebcdafba-be0d-4b8a-b7a5-caef5ad2315d" providerId="ADAL" clId="{1E6BD6D4-0E21-454C-8752-A58FB8A6A812}" dt="2021-03-02T01:18:32.042" v="115" actId="2696"/>
        <pc:sldMkLst>
          <pc:docMk/>
          <pc:sldMk cId="3673839757" sldId="287"/>
        </pc:sldMkLst>
      </pc:sldChg>
      <pc:sldChg chg="del">
        <pc:chgData name="Michalski, Jessica - NRCS, Huron, SD" userId="ebcdafba-be0d-4b8a-b7a5-caef5ad2315d" providerId="ADAL" clId="{1E6BD6D4-0E21-454C-8752-A58FB8A6A812}" dt="2021-03-02T01:18:32.042" v="115" actId="2696"/>
        <pc:sldMkLst>
          <pc:docMk/>
          <pc:sldMk cId="1317135864" sldId="288"/>
        </pc:sldMkLst>
      </pc:sldChg>
      <pc:sldChg chg="addSp modSp new mod modNotesTx">
        <pc:chgData name="Michalski, Jessica - NRCS, Huron, SD" userId="ebcdafba-be0d-4b8a-b7a5-caef5ad2315d" providerId="ADAL" clId="{1E6BD6D4-0E21-454C-8752-A58FB8A6A812}" dt="2021-03-08T23:02:46.288" v="6951" actId="113"/>
        <pc:sldMkLst>
          <pc:docMk/>
          <pc:sldMk cId="4260505514" sldId="288"/>
        </pc:sldMkLst>
        <pc:spChg chg="mod">
          <ac:chgData name="Michalski, Jessica - NRCS, Huron, SD" userId="ebcdafba-be0d-4b8a-b7a5-caef5ad2315d" providerId="ADAL" clId="{1E6BD6D4-0E21-454C-8752-A58FB8A6A812}" dt="2021-03-08T21:48:14.193" v="5389" actId="207"/>
          <ac:spMkLst>
            <pc:docMk/>
            <pc:sldMk cId="4260505514" sldId="288"/>
            <ac:spMk id="2" creationId="{402D7660-8260-4E48-999E-05CAB692A6AD}"/>
          </ac:spMkLst>
        </pc:spChg>
        <pc:spChg chg="add mod">
          <ac:chgData name="Michalski, Jessica - NRCS, Huron, SD" userId="ebcdafba-be0d-4b8a-b7a5-caef5ad2315d" providerId="ADAL" clId="{1E6BD6D4-0E21-454C-8752-A58FB8A6A812}" dt="2021-03-08T21:49:22.957" v="5404" actId="1076"/>
          <ac:spMkLst>
            <pc:docMk/>
            <pc:sldMk cId="4260505514" sldId="288"/>
            <ac:spMk id="4" creationId="{5B4A20CC-EE86-4D4E-B7F6-1F30B8FF7E4D}"/>
          </ac:spMkLst>
        </pc:spChg>
        <pc:picChg chg="add mod modCrop">
          <ac:chgData name="Michalski, Jessica - NRCS, Huron, SD" userId="ebcdafba-be0d-4b8a-b7a5-caef5ad2315d" providerId="ADAL" clId="{1E6BD6D4-0E21-454C-8752-A58FB8A6A812}" dt="2021-03-08T21:48:38.876" v="5396" actId="1076"/>
          <ac:picMkLst>
            <pc:docMk/>
            <pc:sldMk cId="4260505514" sldId="288"/>
            <ac:picMk id="3" creationId="{28F31393-3085-4BEB-B581-BE3F6C5295CB}"/>
          </ac:picMkLst>
        </pc:picChg>
      </pc:sldChg>
      <pc:sldChg chg="addSp delSp modSp new mod modNotesTx">
        <pc:chgData name="Michalski, Jessica - NRCS, Huron, SD" userId="ebcdafba-be0d-4b8a-b7a5-caef5ad2315d" providerId="ADAL" clId="{1E6BD6D4-0E21-454C-8752-A58FB8A6A812}" dt="2021-03-08T21:51:56.274" v="5479" actId="20577"/>
        <pc:sldMkLst>
          <pc:docMk/>
          <pc:sldMk cId="865521776" sldId="289"/>
        </pc:sldMkLst>
        <pc:spChg chg="mod">
          <ac:chgData name="Michalski, Jessica - NRCS, Huron, SD" userId="ebcdafba-be0d-4b8a-b7a5-caef5ad2315d" providerId="ADAL" clId="{1E6BD6D4-0E21-454C-8752-A58FB8A6A812}" dt="2021-03-08T21:50:23.068" v="5453" actId="207"/>
          <ac:spMkLst>
            <pc:docMk/>
            <pc:sldMk cId="865521776" sldId="289"/>
            <ac:spMk id="2" creationId="{DC7C7DF4-AB29-4398-9582-AAB9F8270532}"/>
          </ac:spMkLst>
        </pc:spChg>
        <pc:spChg chg="add del mod">
          <ac:chgData name="Michalski, Jessica - NRCS, Huron, SD" userId="ebcdafba-be0d-4b8a-b7a5-caef5ad2315d" providerId="ADAL" clId="{1E6BD6D4-0E21-454C-8752-A58FB8A6A812}" dt="2021-03-08T21:50:38.604" v="5456" actId="478"/>
          <ac:spMkLst>
            <pc:docMk/>
            <pc:sldMk cId="865521776" sldId="289"/>
            <ac:spMk id="4" creationId="{C5E5DE07-7696-4506-98F7-FE977BBEFC46}"/>
          </ac:spMkLst>
        </pc:spChg>
        <pc:spChg chg="add mod">
          <ac:chgData name="Michalski, Jessica - NRCS, Huron, SD" userId="ebcdafba-be0d-4b8a-b7a5-caef5ad2315d" providerId="ADAL" clId="{1E6BD6D4-0E21-454C-8752-A58FB8A6A812}" dt="2021-03-08T21:51:36.858" v="5466" actId="113"/>
          <ac:spMkLst>
            <pc:docMk/>
            <pc:sldMk cId="865521776" sldId="289"/>
            <ac:spMk id="5" creationId="{9E2150DD-6ECB-415F-B0B8-787DB365D7C9}"/>
          </ac:spMkLst>
        </pc:spChg>
        <pc:picChg chg="add mod">
          <ac:chgData name="Michalski, Jessica - NRCS, Huron, SD" userId="ebcdafba-be0d-4b8a-b7a5-caef5ad2315d" providerId="ADAL" clId="{1E6BD6D4-0E21-454C-8752-A58FB8A6A812}" dt="2021-03-08T21:50:15.931" v="5451" actId="1076"/>
          <ac:picMkLst>
            <pc:docMk/>
            <pc:sldMk cId="865521776" sldId="289"/>
            <ac:picMk id="3" creationId="{30176953-009D-48B8-97A2-C48E3053C7FC}"/>
          </ac:picMkLst>
        </pc:picChg>
      </pc:sldChg>
      <pc:sldChg chg="del">
        <pc:chgData name="Michalski, Jessica - NRCS, Huron, SD" userId="ebcdafba-be0d-4b8a-b7a5-caef5ad2315d" providerId="ADAL" clId="{1E6BD6D4-0E21-454C-8752-A58FB8A6A812}" dt="2021-03-02T01:18:32.042" v="115" actId="2696"/>
        <pc:sldMkLst>
          <pc:docMk/>
          <pc:sldMk cId="1116493564" sldId="289"/>
        </pc:sldMkLst>
      </pc:sldChg>
      <pc:sldChg chg="del">
        <pc:chgData name="Michalski, Jessica - NRCS, Huron, SD" userId="ebcdafba-be0d-4b8a-b7a5-caef5ad2315d" providerId="ADAL" clId="{1E6BD6D4-0E21-454C-8752-A58FB8A6A812}" dt="2021-03-02T01:18:32.042" v="115" actId="2696"/>
        <pc:sldMkLst>
          <pc:docMk/>
          <pc:sldMk cId="1115864968" sldId="290"/>
        </pc:sldMkLst>
      </pc:sldChg>
      <pc:sldChg chg="addSp delSp modSp new mod ord modNotesTx">
        <pc:chgData name="Michalski, Jessica - NRCS, Huron, SD" userId="ebcdafba-be0d-4b8a-b7a5-caef5ad2315d" providerId="ADAL" clId="{1E6BD6D4-0E21-454C-8752-A58FB8A6A812}" dt="2021-03-08T21:42:23.327" v="5315" actId="20577"/>
        <pc:sldMkLst>
          <pc:docMk/>
          <pc:sldMk cId="1684843487" sldId="290"/>
        </pc:sldMkLst>
        <pc:spChg chg="del mod">
          <ac:chgData name="Michalski, Jessica - NRCS, Huron, SD" userId="ebcdafba-be0d-4b8a-b7a5-caef5ad2315d" providerId="ADAL" clId="{1E6BD6D4-0E21-454C-8752-A58FB8A6A812}" dt="2021-03-08T21:34:49.940" v="5155" actId="478"/>
          <ac:spMkLst>
            <pc:docMk/>
            <pc:sldMk cId="1684843487" sldId="290"/>
            <ac:spMk id="2" creationId="{7320683B-71AB-4C58-8A0D-D4396D0C880C}"/>
          </ac:spMkLst>
        </pc:spChg>
        <pc:spChg chg="add del mod">
          <ac:chgData name="Michalski, Jessica - NRCS, Huron, SD" userId="ebcdafba-be0d-4b8a-b7a5-caef5ad2315d" providerId="ADAL" clId="{1E6BD6D4-0E21-454C-8752-A58FB8A6A812}" dt="2021-03-08T21:34:56.428" v="5156"/>
          <ac:spMkLst>
            <pc:docMk/>
            <pc:sldMk cId="1684843487" sldId="290"/>
            <ac:spMk id="5" creationId="{BEC77B4E-4907-4898-B900-C3A949BBDF93}"/>
          </ac:spMkLst>
        </pc:spChg>
        <pc:spChg chg="add mod">
          <ac:chgData name="Michalski, Jessica - NRCS, Huron, SD" userId="ebcdafba-be0d-4b8a-b7a5-caef5ad2315d" providerId="ADAL" clId="{1E6BD6D4-0E21-454C-8752-A58FB8A6A812}" dt="2021-03-08T21:35:47.007" v="5167" actId="20577"/>
          <ac:spMkLst>
            <pc:docMk/>
            <pc:sldMk cId="1684843487" sldId="290"/>
            <ac:spMk id="6" creationId="{DB108C11-B773-40C6-B2A5-B4EC07762A2D}"/>
          </ac:spMkLst>
        </pc:spChg>
        <pc:spChg chg="add mod">
          <ac:chgData name="Michalski, Jessica - NRCS, Huron, SD" userId="ebcdafba-be0d-4b8a-b7a5-caef5ad2315d" providerId="ADAL" clId="{1E6BD6D4-0E21-454C-8752-A58FB8A6A812}" dt="2021-03-08T21:35:41.427" v="5166" actId="1076"/>
          <ac:spMkLst>
            <pc:docMk/>
            <pc:sldMk cId="1684843487" sldId="290"/>
            <ac:spMk id="7" creationId="{F8E4C6A3-CC84-43F2-8C8D-F1091607F9B0}"/>
          </ac:spMkLst>
        </pc:spChg>
        <pc:picChg chg="add mod">
          <ac:chgData name="Michalski, Jessica - NRCS, Huron, SD" userId="ebcdafba-be0d-4b8a-b7a5-caef5ad2315d" providerId="ADAL" clId="{1E6BD6D4-0E21-454C-8752-A58FB8A6A812}" dt="2021-03-08T21:35:55.047" v="5170" actId="1076"/>
          <ac:picMkLst>
            <pc:docMk/>
            <pc:sldMk cId="1684843487" sldId="290"/>
            <ac:picMk id="3" creationId="{EBA4BFB0-9A43-41EC-AF6D-38AC455C6366}"/>
          </ac:picMkLst>
        </pc:picChg>
      </pc:sldChg>
      <pc:sldChg chg="addSp delSp modSp mod ord modNotesTx">
        <pc:chgData name="Michalski, Jessica - NRCS, Huron, SD" userId="ebcdafba-be0d-4b8a-b7a5-caef5ad2315d" providerId="ADAL" clId="{1E6BD6D4-0E21-454C-8752-A58FB8A6A812}" dt="2021-03-08T21:42:28.191" v="5316" actId="113"/>
        <pc:sldMkLst>
          <pc:docMk/>
          <pc:sldMk cId="919806720" sldId="291"/>
        </pc:sldMkLst>
        <pc:spChg chg="del mod">
          <ac:chgData name="Michalski, Jessica - NRCS, Huron, SD" userId="ebcdafba-be0d-4b8a-b7a5-caef5ad2315d" providerId="ADAL" clId="{1E6BD6D4-0E21-454C-8752-A58FB8A6A812}" dt="2021-03-08T21:34:15.840" v="5152" actId="478"/>
          <ac:spMkLst>
            <pc:docMk/>
            <pc:sldMk cId="919806720" sldId="291"/>
            <ac:spMk id="2" creationId="{7320683B-71AB-4C58-8A0D-D4396D0C880C}"/>
          </ac:spMkLst>
        </pc:spChg>
        <pc:spChg chg="add mod">
          <ac:chgData name="Michalski, Jessica - NRCS, Huron, SD" userId="ebcdafba-be0d-4b8a-b7a5-caef5ad2315d" providerId="ADAL" clId="{1E6BD6D4-0E21-454C-8752-A58FB8A6A812}" dt="2021-03-08T21:33:02.581" v="5135" actId="14100"/>
          <ac:spMkLst>
            <pc:docMk/>
            <pc:sldMk cId="919806720" sldId="291"/>
            <ac:spMk id="3" creationId="{DC7E9E6E-2923-4E86-A7C1-2360F28BA679}"/>
          </ac:spMkLst>
        </pc:spChg>
        <pc:spChg chg="add del mod">
          <ac:chgData name="Michalski, Jessica - NRCS, Huron, SD" userId="ebcdafba-be0d-4b8a-b7a5-caef5ad2315d" providerId="ADAL" clId="{1E6BD6D4-0E21-454C-8752-A58FB8A6A812}" dt="2021-03-08T21:34:18.831" v="5153" actId="478"/>
          <ac:spMkLst>
            <pc:docMk/>
            <pc:sldMk cId="919806720" sldId="291"/>
            <ac:spMk id="6" creationId="{DA2A01AF-93AD-4758-8878-A9110EA49FDC}"/>
          </ac:spMkLst>
        </pc:spChg>
        <pc:spChg chg="add mod">
          <ac:chgData name="Michalski, Jessica - NRCS, Huron, SD" userId="ebcdafba-be0d-4b8a-b7a5-caef5ad2315d" providerId="ADAL" clId="{1E6BD6D4-0E21-454C-8752-A58FB8A6A812}" dt="2021-03-08T21:34:26.799" v="5154"/>
          <ac:spMkLst>
            <pc:docMk/>
            <pc:sldMk cId="919806720" sldId="291"/>
            <ac:spMk id="7" creationId="{A26AEECC-0C97-4452-BD89-04F9642276ED}"/>
          </ac:spMkLst>
        </pc:spChg>
        <pc:picChg chg="del">
          <ac:chgData name="Michalski, Jessica - NRCS, Huron, SD" userId="ebcdafba-be0d-4b8a-b7a5-caef5ad2315d" providerId="ADAL" clId="{1E6BD6D4-0E21-454C-8752-A58FB8A6A812}" dt="2021-03-08T14:27:26.198" v="3518" actId="478"/>
          <ac:picMkLst>
            <pc:docMk/>
            <pc:sldMk cId="919806720" sldId="291"/>
            <ac:picMk id="3" creationId="{EBA4BFB0-9A43-41EC-AF6D-38AC455C6366}"/>
          </ac:picMkLst>
        </pc:picChg>
        <pc:picChg chg="add mod">
          <ac:chgData name="Michalski, Jessica - NRCS, Huron, SD" userId="ebcdafba-be0d-4b8a-b7a5-caef5ad2315d" providerId="ADAL" clId="{1E6BD6D4-0E21-454C-8752-A58FB8A6A812}" dt="2021-03-08T21:33:14.646" v="5138" actId="1076"/>
          <ac:picMkLst>
            <pc:docMk/>
            <pc:sldMk cId="919806720" sldId="291"/>
            <ac:picMk id="4" creationId="{8D016AF3-8BCA-4ACB-8241-30C1E6F95874}"/>
          </ac:picMkLst>
        </pc:picChg>
      </pc:sldChg>
      <pc:sldChg chg="del">
        <pc:chgData name="Michalski, Jessica - NRCS, Huron, SD" userId="ebcdafba-be0d-4b8a-b7a5-caef5ad2315d" providerId="ADAL" clId="{1E6BD6D4-0E21-454C-8752-A58FB8A6A812}" dt="2021-03-02T01:18:32.042" v="115" actId="2696"/>
        <pc:sldMkLst>
          <pc:docMk/>
          <pc:sldMk cId="3174194151" sldId="291"/>
        </pc:sldMkLst>
      </pc:sldChg>
      <pc:sldChg chg="del">
        <pc:chgData name="Michalski, Jessica - NRCS, Huron, SD" userId="ebcdafba-be0d-4b8a-b7a5-caef5ad2315d" providerId="ADAL" clId="{1E6BD6D4-0E21-454C-8752-A58FB8A6A812}" dt="2021-03-02T01:18:32.042" v="115" actId="2696"/>
        <pc:sldMkLst>
          <pc:docMk/>
          <pc:sldMk cId="741270605" sldId="292"/>
        </pc:sldMkLst>
      </pc:sldChg>
      <pc:sldChg chg="addSp delSp add del mod">
        <pc:chgData name="Michalski, Jessica - NRCS, Huron, SD" userId="ebcdafba-be0d-4b8a-b7a5-caef5ad2315d" providerId="ADAL" clId="{1E6BD6D4-0E21-454C-8752-A58FB8A6A812}" dt="2021-03-08T14:28:14.539" v="3539" actId="2696"/>
        <pc:sldMkLst>
          <pc:docMk/>
          <pc:sldMk cId="2522241710" sldId="292"/>
        </pc:sldMkLst>
        <pc:picChg chg="add del">
          <ac:chgData name="Michalski, Jessica - NRCS, Huron, SD" userId="ebcdafba-be0d-4b8a-b7a5-caef5ad2315d" providerId="ADAL" clId="{1E6BD6D4-0E21-454C-8752-A58FB8A6A812}" dt="2021-03-08T14:27:33.307" v="3521" actId="478"/>
          <ac:picMkLst>
            <pc:docMk/>
            <pc:sldMk cId="2522241710" sldId="292"/>
            <ac:picMk id="3" creationId="{EBA4BFB0-9A43-41EC-AF6D-38AC455C6366}"/>
          </ac:picMkLst>
        </pc:picChg>
      </pc:sldChg>
      <pc:sldChg chg="addSp delSp modSp mod modNotesTx">
        <pc:chgData name="Michalski, Jessica - NRCS, Huron, SD" userId="ebcdafba-be0d-4b8a-b7a5-caef5ad2315d" providerId="ADAL" clId="{1E6BD6D4-0E21-454C-8752-A58FB8A6A812}" dt="2021-03-08T23:03:47.018" v="7006" actId="113"/>
        <pc:sldMkLst>
          <pc:docMk/>
          <pc:sldMk cId="3253092037" sldId="292"/>
        </pc:sldMkLst>
        <pc:spChg chg="mod">
          <ac:chgData name="Michalski, Jessica - NRCS, Huron, SD" userId="ebcdafba-be0d-4b8a-b7a5-caef5ad2315d" providerId="ADAL" clId="{1E6BD6D4-0E21-454C-8752-A58FB8A6A812}" dt="2021-03-08T22:01:19.017" v="5608" actId="207"/>
          <ac:spMkLst>
            <pc:docMk/>
            <pc:sldMk cId="3253092037" sldId="292"/>
            <ac:spMk id="2" creationId="{DC7C7DF4-AB29-4398-9582-AAB9F8270532}"/>
          </ac:spMkLst>
        </pc:spChg>
        <pc:spChg chg="add mod">
          <ac:chgData name="Michalski, Jessica - NRCS, Huron, SD" userId="ebcdafba-be0d-4b8a-b7a5-caef5ad2315d" providerId="ADAL" clId="{1E6BD6D4-0E21-454C-8752-A58FB8A6A812}" dt="2021-03-08T22:02:40.453" v="5618" actId="14100"/>
          <ac:spMkLst>
            <pc:docMk/>
            <pc:sldMk cId="3253092037" sldId="292"/>
            <ac:spMk id="3" creationId="{7B43D52E-B901-4D2F-8471-A878F1CEBC58}"/>
          </ac:spMkLst>
        </pc:spChg>
        <pc:picChg chg="del">
          <ac:chgData name="Michalski, Jessica - NRCS, Huron, SD" userId="ebcdafba-be0d-4b8a-b7a5-caef5ad2315d" providerId="ADAL" clId="{1E6BD6D4-0E21-454C-8752-A58FB8A6A812}" dt="2021-03-08T14:40:20.570" v="3585" actId="478"/>
          <ac:picMkLst>
            <pc:docMk/>
            <pc:sldMk cId="3253092037" sldId="292"/>
            <ac:picMk id="3" creationId="{30176953-009D-48B8-97A2-C48E3053C7FC}"/>
          </ac:picMkLst>
        </pc:picChg>
        <pc:picChg chg="add mod">
          <ac:chgData name="Michalski, Jessica - NRCS, Huron, SD" userId="ebcdafba-be0d-4b8a-b7a5-caef5ad2315d" providerId="ADAL" clId="{1E6BD6D4-0E21-454C-8752-A58FB8A6A812}" dt="2021-03-08T22:01:25.084" v="5610" actId="1076"/>
          <ac:picMkLst>
            <pc:docMk/>
            <pc:sldMk cId="3253092037" sldId="292"/>
            <ac:picMk id="4" creationId="{475875F2-D8C1-401D-9A56-448148F4F74B}"/>
          </ac:picMkLst>
        </pc:picChg>
      </pc:sldChg>
      <pc:sldChg chg="addSp delSp modSp mod modNotesTx">
        <pc:chgData name="Michalski, Jessica - NRCS, Huron, SD" userId="ebcdafba-be0d-4b8a-b7a5-caef5ad2315d" providerId="ADAL" clId="{1E6BD6D4-0E21-454C-8752-A58FB8A6A812}" dt="2021-03-08T23:07:54.527" v="7127" actId="20577"/>
        <pc:sldMkLst>
          <pc:docMk/>
          <pc:sldMk cId="757080226" sldId="293"/>
        </pc:sldMkLst>
        <pc:spChg chg="mod">
          <ac:chgData name="Michalski, Jessica - NRCS, Huron, SD" userId="ebcdafba-be0d-4b8a-b7a5-caef5ad2315d" providerId="ADAL" clId="{1E6BD6D4-0E21-454C-8752-A58FB8A6A812}" dt="2021-03-08T22:04:44.121" v="5688" actId="14100"/>
          <ac:spMkLst>
            <pc:docMk/>
            <pc:sldMk cId="757080226" sldId="293"/>
            <ac:spMk id="2" creationId="{DC7C7DF4-AB29-4398-9582-AAB9F8270532}"/>
          </ac:spMkLst>
        </pc:spChg>
        <pc:spChg chg="add mod">
          <ac:chgData name="Michalski, Jessica - NRCS, Huron, SD" userId="ebcdafba-be0d-4b8a-b7a5-caef5ad2315d" providerId="ADAL" clId="{1E6BD6D4-0E21-454C-8752-A58FB8A6A812}" dt="2021-03-08T22:05:35.678" v="5706" actId="14100"/>
          <ac:spMkLst>
            <pc:docMk/>
            <pc:sldMk cId="757080226" sldId="293"/>
            <ac:spMk id="4" creationId="{6BB6CEF5-7F66-475D-A57A-81FC1B6A7DEE}"/>
          </ac:spMkLst>
        </pc:spChg>
        <pc:picChg chg="add mod modCrop">
          <ac:chgData name="Michalski, Jessica - NRCS, Huron, SD" userId="ebcdafba-be0d-4b8a-b7a5-caef5ad2315d" providerId="ADAL" clId="{1E6BD6D4-0E21-454C-8752-A58FB8A6A812}" dt="2021-03-08T22:05:30.577" v="5705" actId="1076"/>
          <ac:picMkLst>
            <pc:docMk/>
            <pc:sldMk cId="757080226" sldId="293"/>
            <ac:picMk id="3" creationId="{5EFD54AA-F0D5-4739-AD14-C851050F0318}"/>
          </ac:picMkLst>
        </pc:picChg>
        <pc:picChg chg="del">
          <ac:chgData name="Michalski, Jessica - NRCS, Huron, SD" userId="ebcdafba-be0d-4b8a-b7a5-caef5ad2315d" providerId="ADAL" clId="{1E6BD6D4-0E21-454C-8752-A58FB8A6A812}" dt="2021-03-08T14:43:29.505" v="3591" actId="478"/>
          <ac:picMkLst>
            <pc:docMk/>
            <pc:sldMk cId="757080226" sldId="293"/>
            <ac:picMk id="4" creationId="{475875F2-D8C1-401D-9A56-448148F4F74B}"/>
          </ac:picMkLst>
        </pc:picChg>
        <pc:picChg chg="add mod modCrop">
          <ac:chgData name="Michalski, Jessica - NRCS, Huron, SD" userId="ebcdafba-be0d-4b8a-b7a5-caef5ad2315d" providerId="ADAL" clId="{1E6BD6D4-0E21-454C-8752-A58FB8A6A812}" dt="2021-03-08T22:05:15.613" v="5700" actId="1076"/>
          <ac:picMkLst>
            <pc:docMk/>
            <pc:sldMk cId="757080226" sldId="293"/>
            <ac:picMk id="5" creationId="{B80AD6E3-ED0F-48EF-A785-72B841B85C8E}"/>
          </ac:picMkLst>
        </pc:picChg>
      </pc:sldChg>
      <pc:sldChg chg="del">
        <pc:chgData name="Michalski, Jessica - NRCS, Huron, SD" userId="ebcdafba-be0d-4b8a-b7a5-caef5ad2315d" providerId="ADAL" clId="{1E6BD6D4-0E21-454C-8752-A58FB8A6A812}" dt="2021-03-02T01:18:32.042" v="115" actId="2696"/>
        <pc:sldMkLst>
          <pc:docMk/>
          <pc:sldMk cId="3486753539" sldId="293"/>
        </pc:sldMkLst>
      </pc:sldChg>
      <pc:sldChg chg="add del">
        <pc:chgData name="Michalski, Jessica - NRCS, Huron, SD" userId="ebcdafba-be0d-4b8a-b7a5-caef5ad2315d" providerId="ADAL" clId="{1E6BD6D4-0E21-454C-8752-A58FB8A6A812}" dt="2021-03-08T14:28:14.539" v="3539" actId="2696"/>
        <pc:sldMkLst>
          <pc:docMk/>
          <pc:sldMk cId="3716522370" sldId="293"/>
        </pc:sldMkLst>
      </pc:sldChg>
      <pc:sldChg chg="del">
        <pc:chgData name="Michalski, Jessica - NRCS, Huron, SD" userId="ebcdafba-be0d-4b8a-b7a5-caef5ad2315d" providerId="ADAL" clId="{1E6BD6D4-0E21-454C-8752-A58FB8A6A812}" dt="2021-03-02T01:18:32.042" v="115" actId="2696"/>
        <pc:sldMkLst>
          <pc:docMk/>
          <pc:sldMk cId="2126024729" sldId="294"/>
        </pc:sldMkLst>
      </pc:sldChg>
      <pc:sldChg chg="modSp del mod">
        <pc:chgData name="Michalski, Jessica - NRCS, Huron, SD" userId="ebcdafba-be0d-4b8a-b7a5-caef5ad2315d" providerId="ADAL" clId="{1E6BD6D4-0E21-454C-8752-A58FB8A6A812}" dt="2021-03-08T21:37:04.645" v="5187" actId="2696"/>
        <pc:sldMkLst>
          <pc:docMk/>
          <pc:sldMk cId="2303620735" sldId="294"/>
        </pc:sldMkLst>
        <pc:spChg chg="mod">
          <ac:chgData name="Michalski, Jessica - NRCS, Huron, SD" userId="ebcdafba-be0d-4b8a-b7a5-caef5ad2315d" providerId="ADAL" clId="{1E6BD6D4-0E21-454C-8752-A58FB8A6A812}" dt="2021-03-08T21:36:34.626" v="5179" actId="21"/>
          <ac:spMkLst>
            <pc:docMk/>
            <pc:sldMk cId="2303620735" sldId="294"/>
            <ac:spMk id="12" creationId="{755A40DF-CD9B-4341-82C8-CE08CB37C988}"/>
          </ac:spMkLst>
        </pc:spChg>
      </pc:sldChg>
      <pc:sldChg chg="addSp delSp modSp mod modNotesTx">
        <pc:chgData name="Michalski, Jessica - NRCS, Huron, SD" userId="ebcdafba-be0d-4b8a-b7a5-caef5ad2315d" providerId="ADAL" clId="{1E6BD6D4-0E21-454C-8752-A58FB8A6A812}" dt="2021-03-08T23:17:44.838" v="7185" actId="1076"/>
        <pc:sldMkLst>
          <pc:docMk/>
          <pc:sldMk cId="1352376248" sldId="295"/>
        </pc:sldMkLst>
        <pc:spChg chg="del mod">
          <ac:chgData name="Michalski, Jessica - NRCS, Huron, SD" userId="ebcdafba-be0d-4b8a-b7a5-caef5ad2315d" providerId="ADAL" clId="{1E6BD6D4-0E21-454C-8752-A58FB8A6A812}" dt="2021-03-08T21:38:00.338" v="5189" actId="478"/>
          <ac:spMkLst>
            <pc:docMk/>
            <pc:sldMk cId="1352376248" sldId="295"/>
            <ac:spMk id="2" creationId="{828E7FD4-AB8E-A546-9DA8-97DF9727E8D2}"/>
          </ac:spMkLst>
        </pc:spChg>
        <pc:spChg chg="add del mod">
          <ac:chgData name="Michalski, Jessica - NRCS, Huron, SD" userId="ebcdafba-be0d-4b8a-b7a5-caef5ad2315d" providerId="ADAL" clId="{1E6BD6D4-0E21-454C-8752-A58FB8A6A812}" dt="2021-03-08T21:38:03.395" v="5190"/>
          <ac:spMkLst>
            <pc:docMk/>
            <pc:sldMk cId="1352376248" sldId="295"/>
            <ac:spMk id="5" creationId="{FF07BEA5-706B-4159-B97D-7D0F2DF25279}"/>
          </ac:spMkLst>
        </pc:spChg>
        <pc:spChg chg="add mod">
          <ac:chgData name="Michalski, Jessica - NRCS, Huron, SD" userId="ebcdafba-be0d-4b8a-b7a5-caef5ad2315d" providerId="ADAL" clId="{1E6BD6D4-0E21-454C-8752-A58FB8A6A812}" dt="2021-03-08T21:39:28.108" v="5211" actId="20577"/>
          <ac:spMkLst>
            <pc:docMk/>
            <pc:sldMk cId="1352376248" sldId="295"/>
            <ac:spMk id="7" creationId="{D1963A71-FB99-4E84-8E12-53B425B6D969}"/>
          </ac:spMkLst>
        </pc:spChg>
        <pc:spChg chg="mod">
          <ac:chgData name="Michalski, Jessica - NRCS, Huron, SD" userId="ebcdafba-be0d-4b8a-b7a5-caef5ad2315d" providerId="ADAL" clId="{1E6BD6D4-0E21-454C-8752-A58FB8A6A812}" dt="2021-03-08T23:17:35.934" v="7183" actId="14100"/>
          <ac:spMkLst>
            <pc:docMk/>
            <pc:sldMk cId="1352376248" sldId="295"/>
            <ac:spMk id="12" creationId="{755A40DF-CD9B-4341-82C8-CE08CB37C988}"/>
          </ac:spMkLst>
        </pc:spChg>
        <pc:picChg chg="del mod">
          <ac:chgData name="Michalski, Jessica - NRCS, Huron, SD" userId="ebcdafba-be0d-4b8a-b7a5-caef5ad2315d" providerId="ADAL" clId="{1E6BD6D4-0E21-454C-8752-A58FB8A6A812}" dt="2021-03-08T22:09:26.818" v="5738" actId="478"/>
          <ac:picMkLst>
            <pc:docMk/>
            <pc:sldMk cId="1352376248" sldId="295"/>
            <ac:picMk id="4" creationId="{800A0B7D-A416-4303-BF53-D5D83F30659F}"/>
          </ac:picMkLst>
        </pc:picChg>
        <pc:picChg chg="add mod">
          <ac:chgData name="Michalski, Jessica - NRCS, Huron, SD" userId="ebcdafba-be0d-4b8a-b7a5-caef5ad2315d" providerId="ADAL" clId="{1E6BD6D4-0E21-454C-8752-A58FB8A6A812}" dt="2021-03-08T23:17:44.838" v="7185" actId="1076"/>
          <ac:picMkLst>
            <pc:docMk/>
            <pc:sldMk cId="1352376248" sldId="295"/>
            <ac:picMk id="6" creationId="{518C39A0-9A4B-4360-AA97-84E03871A85C}"/>
          </ac:picMkLst>
        </pc:picChg>
      </pc:sldChg>
      <pc:sldChg chg="del">
        <pc:chgData name="Michalski, Jessica - NRCS, Huron, SD" userId="ebcdafba-be0d-4b8a-b7a5-caef5ad2315d" providerId="ADAL" clId="{1E6BD6D4-0E21-454C-8752-A58FB8A6A812}" dt="2021-03-02T01:18:32.042" v="115" actId="2696"/>
        <pc:sldMkLst>
          <pc:docMk/>
          <pc:sldMk cId="3512812261" sldId="295"/>
        </pc:sldMkLst>
      </pc:sldChg>
      <pc:sldChg chg="del">
        <pc:chgData name="Michalski, Jessica - NRCS, Huron, SD" userId="ebcdafba-be0d-4b8a-b7a5-caef5ad2315d" providerId="ADAL" clId="{1E6BD6D4-0E21-454C-8752-A58FB8A6A812}" dt="2021-03-02T01:18:32.042" v="115" actId="2696"/>
        <pc:sldMkLst>
          <pc:docMk/>
          <pc:sldMk cId="202375159" sldId="296"/>
        </pc:sldMkLst>
      </pc:sldChg>
      <pc:sldChg chg="delSp modSp mod modNotesTx">
        <pc:chgData name="Michalski, Jessica - NRCS, Huron, SD" userId="ebcdafba-be0d-4b8a-b7a5-caef5ad2315d" providerId="ADAL" clId="{1E6BD6D4-0E21-454C-8752-A58FB8A6A812}" dt="2021-03-08T22:32:58.535" v="6367" actId="20577"/>
        <pc:sldMkLst>
          <pc:docMk/>
          <pc:sldMk cId="389628202" sldId="296"/>
        </pc:sldMkLst>
        <pc:spChg chg="mod">
          <ac:chgData name="Michalski, Jessica - NRCS, Huron, SD" userId="ebcdafba-be0d-4b8a-b7a5-caef5ad2315d" providerId="ADAL" clId="{1E6BD6D4-0E21-454C-8752-A58FB8A6A812}" dt="2021-03-08T19:37:13.311" v="3832" actId="113"/>
          <ac:spMkLst>
            <pc:docMk/>
            <pc:sldMk cId="389628202" sldId="296"/>
            <ac:spMk id="12" creationId="{755A40DF-CD9B-4341-82C8-CE08CB37C988}"/>
          </ac:spMkLst>
        </pc:spChg>
        <pc:picChg chg="del mod">
          <ac:chgData name="Michalski, Jessica - NRCS, Huron, SD" userId="ebcdafba-be0d-4b8a-b7a5-caef5ad2315d" providerId="ADAL" clId="{1E6BD6D4-0E21-454C-8752-A58FB8A6A812}" dt="2021-03-08T22:09:18.885" v="5736" actId="478"/>
          <ac:picMkLst>
            <pc:docMk/>
            <pc:sldMk cId="389628202" sldId="296"/>
            <ac:picMk id="4" creationId="{800A0B7D-A416-4303-BF53-D5D83F30659F}"/>
          </ac:picMkLst>
        </pc:picChg>
      </pc:sldChg>
      <pc:sldChg chg="del">
        <pc:chgData name="Michalski, Jessica - NRCS, Huron, SD" userId="ebcdafba-be0d-4b8a-b7a5-caef5ad2315d" providerId="ADAL" clId="{1E6BD6D4-0E21-454C-8752-A58FB8A6A812}" dt="2021-03-02T01:18:32.042" v="115" actId="2696"/>
        <pc:sldMkLst>
          <pc:docMk/>
          <pc:sldMk cId="1884795119" sldId="297"/>
        </pc:sldMkLst>
      </pc:sldChg>
      <pc:sldChg chg="delSp modSp mod modNotesTx">
        <pc:chgData name="Michalski, Jessica - NRCS, Huron, SD" userId="ebcdafba-be0d-4b8a-b7a5-caef5ad2315d" providerId="ADAL" clId="{1E6BD6D4-0E21-454C-8752-A58FB8A6A812}" dt="2021-03-08T22:51:48.355" v="6700" actId="20577"/>
        <pc:sldMkLst>
          <pc:docMk/>
          <pc:sldMk cId="2792630744" sldId="297"/>
        </pc:sldMkLst>
        <pc:spChg chg="mod">
          <ac:chgData name="Michalski, Jessica - NRCS, Huron, SD" userId="ebcdafba-be0d-4b8a-b7a5-caef5ad2315d" providerId="ADAL" clId="{1E6BD6D4-0E21-454C-8752-A58FB8A6A812}" dt="2021-03-08T22:50:32.161" v="6679" actId="14100"/>
          <ac:spMkLst>
            <pc:docMk/>
            <pc:sldMk cId="2792630744" sldId="297"/>
            <ac:spMk id="12" creationId="{755A40DF-CD9B-4341-82C8-CE08CB37C988}"/>
          </ac:spMkLst>
        </pc:spChg>
        <pc:picChg chg="del">
          <ac:chgData name="Michalski, Jessica - NRCS, Huron, SD" userId="ebcdafba-be0d-4b8a-b7a5-caef5ad2315d" providerId="ADAL" clId="{1E6BD6D4-0E21-454C-8752-A58FB8A6A812}" dt="2021-03-08T22:09:10.244" v="5732" actId="478"/>
          <ac:picMkLst>
            <pc:docMk/>
            <pc:sldMk cId="2792630744" sldId="297"/>
            <ac:picMk id="4" creationId="{800A0B7D-A416-4303-BF53-D5D83F30659F}"/>
          </ac:picMkLst>
        </pc:picChg>
      </pc:sldChg>
      <pc:sldChg chg="delSp modSp mod modNotesTx">
        <pc:chgData name="Michalski, Jessica - NRCS, Huron, SD" userId="ebcdafba-be0d-4b8a-b7a5-caef5ad2315d" providerId="ADAL" clId="{1E6BD6D4-0E21-454C-8752-A58FB8A6A812}" dt="2021-03-08T22:59:11.393" v="6878" actId="20577"/>
        <pc:sldMkLst>
          <pc:docMk/>
          <pc:sldMk cId="1662564156" sldId="298"/>
        </pc:sldMkLst>
        <pc:spChg chg="mod">
          <ac:chgData name="Michalski, Jessica - NRCS, Huron, SD" userId="ebcdafba-be0d-4b8a-b7a5-caef5ad2315d" providerId="ADAL" clId="{1E6BD6D4-0E21-454C-8752-A58FB8A6A812}" dt="2021-03-08T19:54:46.471" v="3922" actId="20577"/>
          <ac:spMkLst>
            <pc:docMk/>
            <pc:sldMk cId="1662564156" sldId="298"/>
            <ac:spMk id="12" creationId="{755A40DF-CD9B-4341-82C8-CE08CB37C988}"/>
          </ac:spMkLst>
        </pc:spChg>
        <pc:picChg chg="del mod">
          <ac:chgData name="Michalski, Jessica - NRCS, Huron, SD" userId="ebcdafba-be0d-4b8a-b7a5-caef5ad2315d" providerId="ADAL" clId="{1E6BD6D4-0E21-454C-8752-A58FB8A6A812}" dt="2021-03-08T22:08:15.361" v="5724" actId="478"/>
          <ac:picMkLst>
            <pc:docMk/>
            <pc:sldMk cId="1662564156" sldId="298"/>
            <ac:picMk id="4" creationId="{800A0B7D-A416-4303-BF53-D5D83F30659F}"/>
          </ac:picMkLst>
        </pc:picChg>
      </pc:sldChg>
      <pc:sldChg chg="del">
        <pc:chgData name="Michalski, Jessica - NRCS, Huron, SD" userId="ebcdafba-be0d-4b8a-b7a5-caef5ad2315d" providerId="ADAL" clId="{1E6BD6D4-0E21-454C-8752-A58FB8A6A812}" dt="2021-03-02T01:18:32.042" v="115" actId="2696"/>
        <pc:sldMkLst>
          <pc:docMk/>
          <pc:sldMk cId="3680798265" sldId="298"/>
        </pc:sldMkLst>
      </pc:sldChg>
      <pc:sldChg chg="del">
        <pc:chgData name="Michalski, Jessica - NRCS, Huron, SD" userId="ebcdafba-be0d-4b8a-b7a5-caef5ad2315d" providerId="ADAL" clId="{1E6BD6D4-0E21-454C-8752-A58FB8A6A812}" dt="2021-03-02T01:18:32.042" v="115" actId="2696"/>
        <pc:sldMkLst>
          <pc:docMk/>
          <pc:sldMk cId="668831515" sldId="299"/>
        </pc:sldMkLst>
      </pc:sldChg>
      <pc:sldChg chg="delSp modSp mod modNotesTx">
        <pc:chgData name="Michalski, Jessica - NRCS, Huron, SD" userId="ebcdafba-be0d-4b8a-b7a5-caef5ad2315d" providerId="ADAL" clId="{1E6BD6D4-0E21-454C-8752-A58FB8A6A812}" dt="2021-03-08T23:00:06.046" v="6906" actId="20577"/>
        <pc:sldMkLst>
          <pc:docMk/>
          <pc:sldMk cId="3109713272" sldId="299"/>
        </pc:sldMkLst>
        <pc:spChg chg="mod">
          <ac:chgData name="Michalski, Jessica - NRCS, Huron, SD" userId="ebcdafba-be0d-4b8a-b7a5-caef5ad2315d" providerId="ADAL" clId="{1E6BD6D4-0E21-454C-8752-A58FB8A6A812}" dt="2021-03-08T19:54:37.405" v="3921" actId="255"/>
          <ac:spMkLst>
            <pc:docMk/>
            <pc:sldMk cId="3109713272" sldId="299"/>
            <ac:spMk id="12" creationId="{755A40DF-CD9B-4341-82C8-CE08CB37C988}"/>
          </ac:spMkLst>
        </pc:spChg>
        <pc:picChg chg="del mod">
          <ac:chgData name="Michalski, Jessica - NRCS, Huron, SD" userId="ebcdafba-be0d-4b8a-b7a5-caef5ad2315d" providerId="ADAL" clId="{1E6BD6D4-0E21-454C-8752-A58FB8A6A812}" dt="2021-03-08T22:08:10.178" v="5723" actId="478"/>
          <ac:picMkLst>
            <pc:docMk/>
            <pc:sldMk cId="3109713272" sldId="299"/>
            <ac:picMk id="4" creationId="{800A0B7D-A416-4303-BF53-D5D83F30659F}"/>
          </ac:picMkLst>
        </pc:picChg>
      </pc:sldChg>
      <pc:sldChg chg="del">
        <pc:chgData name="Michalski, Jessica - NRCS, Huron, SD" userId="ebcdafba-be0d-4b8a-b7a5-caef5ad2315d" providerId="ADAL" clId="{1E6BD6D4-0E21-454C-8752-A58FB8A6A812}" dt="2021-03-02T01:18:32.042" v="115" actId="2696"/>
        <pc:sldMkLst>
          <pc:docMk/>
          <pc:sldMk cId="1910506154" sldId="300"/>
        </pc:sldMkLst>
      </pc:sldChg>
      <pc:sldChg chg="delSp modSp mod modNotesTx">
        <pc:chgData name="Michalski, Jessica - NRCS, Huron, SD" userId="ebcdafba-be0d-4b8a-b7a5-caef5ad2315d" providerId="ADAL" clId="{1E6BD6D4-0E21-454C-8752-A58FB8A6A812}" dt="2021-03-08T23:24:29.280" v="7280" actId="20577"/>
        <pc:sldMkLst>
          <pc:docMk/>
          <pc:sldMk cId="2334707182" sldId="300"/>
        </pc:sldMkLst>
        <pc:spChg chg="mod">
          <ac:chgData name="Michalski, Jessica - NRCS, Huron, SD" userId="ebcdafba-be0d-4b8a-b7a5-caef5ad2315d" providerId="ADAL" clId="{1E6BD6D4-0E21-454C-8752-A58FB8A6A812}" dt="2021-03-08T22:07:54.115" v="5720" actId="20577"/>
          <ac:spMkLst>
            <pc:docMk/>
            <pc:sldMk cId="2334707182" sldId="300"/>
            <ac:spMk id="12" creationId="{755A40DF-CD9B-4341-82C8-CE08CB37C988}"/>
          </ac:spMkLst>
        </pc:spChg>
        <pc:picChg chg="del">
          <ac:chgData name="Michalski, Jessica - NRCS, Huron, SD" userId="ebcdafba-be0d-4b8a-b7a5-caef5ad2315d" providerId="ADAL" clId="{1E6BD6D4-0E21-454C-8752-A58FB8A6A812}" dt="2021-03-08T22:07:43.633" v="5719" actId="478"/>
          <ac:picMkLst>
            <pc:docMk/>
            <pc:sldMk cId="2334707182" sldId="300"/>
            <ac:picMk id="4" creationId="{800A0B7D-A416-4303-BF53-D5D83F30659F}"/>
          </ac:picMkLst>
        </pc:picChg>
      </pc:sldChg>
      <pc:sldChg chg="delSp modSp mod modNotesTx">
        <pc:chgData name="Michalski, Jessica - NRCS, Huron, SD" userId="ebcdafba-be0d-4b8a-b7a5-caef5ad2315d" providerId="ADAL" clId="{1E6BD6D4-0E21-454C-8752-A58FB8A6A812}" dt="2021-03-08T23:25:31.859" v="7310" actId="20577"/>
        <pc:sldMkLst>
          <pc:docMk/>
          <pc:sldMk cId="3039590524" sldId="301"/>
        </pc:sldMkLst>
        <pc:spChg chg="mod">
          <ac:chgData name="Michalski, Jessica - NRCS, Huron, SD" userId="ebcdafba-be0d-4b8a-b7a5-caef5ad2315d" providerId="ADAL" clId="{1E6BD6D4-0E21-454C-8752-A58FB8A6A812}" dt="2021-03-08T21:47:35.464" v="5356" actId="113"/>
          <ac:spMkLst>
            <pc:docMk/>
            <pc:sldMk cId="3039590524" sldId="301"/>
            <ac:spMk id="12" creationId="{755A40DF-CD9B-4341-82C8-CE08CB37C988}"/>
          </ac:spMkLst>
        </pc:spChg>
        <pc:picChg chg="del">
          <ac:chgData name="Michalski, Jessica - NRCS, Huron, SD" userId="ebcdafba-be0d-4b8a-b7a5-caef5ad2315d" providerId="ADAL" clId="{1E6BD6D4-0E21-454C-8752-A58FB8A6A812}" dt="2021-03-08T22:07:39.581" v="5718" actId="478"/>
          <ac:picMkLst>
            <pc:docMk/>
            <pc:sldMk cId="3039590524" sldId="301"/>
            <ac:picMk id="4" creationId="{800A0B7D-A416-4303-BF53-D5D83F30659F}"/>
          </ac:picMkLst>
        </pc:picChg>
      </pc:sldChg>
      <pc:sldChg chg="del">
        <pc:chgData name="Michalski, Jessica - NRCS, Huron, SD" userId="ebcdafba-be0d-4b8a-b7a5-caef5ad2315d" providerId="ADAL" clId="{1E6BD6D4-0E21-454C-8752-A58FB8A6A812}" dt="2021-03-08T23:26:10.143" v="7311" actId="2696"/>
        <pc:sldMkLst>
          <pc:docMk/>
          <pc:sldMk cId="1828574556" sldId="302"/>
        </pc:sldMkLst>
      </pc:sldChg>
      <pc:sldChg chg="del">
        <pc:chgData name="Michalski, Jessica - NRCS, Huron, SD" userId="ebcdafba-be0d-4b8a-b7a5-caef5ad2315d" providerId="ADAL" clId="{1E6BD6D4-0E21-454C-8752-A58FB8A6A812}" dt="2021-03-02T01:18:32.042" v="115" actId="2696"/>
        <pc:sldMkLst>
          <pc:docMk/>
          <pc:sldMk cId="2680775791" sldId="302"/>
        </pc:sldMkLst>
      </pc:sldChg>
      <pc:sldChg chg="addSp modSp add mod ord">
        <pc:chgData name="Michalski, Jessica - NRCS, Huron, SD" userId="ebcdafba-be0d-4b8a-b7a5-caef5ad2315d" providerId="ADAL" clId="{1E6BD6D4-0E21-454C-8752-A58FB8A6A812}" dt="2021-03-08T23:28:22.469" v="7408" actId="1076"/>
        <pc:sldMkLst>
          <pc:docMk/>
          <pc:sldMk cId="4164505569" sldId="302"/>
        </pc:sldMkLst>
        <pc:spChg chg="mod">
          <ac:chgData name="Michalski, Jessica - NRCS, Huron, SD" userId="ebcdafba-be0d-4b8a-b7a5-caef5ad2315d" providerId="ADAL" clId="{1E6BD6D4-0E21-454C-8752-A58FB8A6A812}" dt="2021-03-08T23:27:54.183" v="7403" actId="1076"/>
          <ac:spMkLst>
            <pc:docMk/>
            <pc:sldMk cId="4164505569" sldId="302"/>
            <ac:spMk id="2" creationId="{B745B6A3-DFEB-2D45-A5BB-C36E006E2636}"/>
          </ac:spMkLst>
        </pc:spChg>
        <pc:spChg chg="add mod">
          <ac:chgData name="Michalski, Jessica - NRCS, Huron, SD" userId="ebcdafba-be0d-4b8a-b7a5-caef5ad2315d" providerId="ADAL" clId="{1E6BD6D4-0E21-454C-8752-A58FB8A6A812}" dt="2021-03-08T23:28:22.469" v="7408" actId="1076"/>
          <ac:spMkLst>
            <pc:docMk/>
            <pc:sldMk cId="4164505569" sldId="302"/>
            <ac:spMk id="3" creationId="{09C0A2A6-B990-46A0-B9D1-3781B1AA5D3B}"/>
          </ac:spMkLst>
        </pc:spChg>
        <pc:spChg chg="mod">
          <ac:chgData name="Michalski, Jessica - NRCS, Huron, SD" userId="ebcdafba-be0d-4b8a-b7a5-caef5ad2315d" providerId="ADAL" clId="{1E6BD6D4-0E21-454C-8752-A58FB8A6A812}" dt="2021-03-08T23:27:31.081" v="7398" actId="20577"/>
          <ac:spMkLst>
            <pc:docMk/>
            <pc:sldMk cId="4164505569" sldId="302"/>
            <ac:spMk id="7" creationId="{765D17C7-D5C0-4F8F-B91F-9522985868A6}"/>
          </ac:spMkLst>
        </pc:spChg>
      </pc:sldChg>
      <pc:sldChg chg="del">
        <pc:chgData name="Michalski, Jessica - NRCS, Huron, SD" userId="ebcdafba-be0d-4b8a-b7a5-caef5ad2315d" providerId="ADAL" clId="{1E6BD6D4-0E21-454C-8752-A58FB8A6A812}" dt="2021-03-02T01:18:32.042" v="115" actId="2696"/>
        <pc:sldMkLst>
          <pc:docMk/>
          <pc:sldMk cId="1306320612" sldId="303"/>
        </pc:sldMkLst>
      </pc:sldChg>
      <pc:sldChg chg="addSp delSp modSp new mod">
        <pc:chgData name="Michalski, Jessica - NRCS, Huron, SD" userId="ebcdafba-be0d-4b8a-b7a5-caef5ad2315d" providerId="ADAL" clId="{1E6BD6D4-0E21-454C-8752-A58FB8A6A812}" dt="2021-03-09T15:35:37.669" v="7509" actId="1076"/>
        <pc:sldMkLst>
          <pc:docMk/>
          <pc:sldMk cId="3631061829" sldId="303"/>
        </pc:sldMkLst>
        <pc:spChg chg="del">
          <ac:chgData name="Michalski, Jessica - NRCS, Huron, SD" userId="ebcdafba-be0d-4b8a-b7a5-caef5ad2315d" providerId="ADAL" clId="{1E6BD6D4-0E21-454C-8752-A58FB8A6A812}" dt="2021-03-09T15:35:24.344" v="7505" actId="478"/>
          <ac:spMkLst>
            <pc:docMk/>
            <pc:sldMk cId="3631061829" sldId="303"/>
            <ac:spMk id="2" creationId="{E077C753-98E9-4AAC-A205-B8EF19C8DAA0}"/>
          </ac:spMkLst>
        </pc:spChg>
        <pc:picChg chg="add mod">
          <ac:chgData name="Michalski, Jessica - NRCS, Huron, SD" userId="ebcdafba-be0d-4b8a-b7a5-caef5ad2315d" providerId="ADAL" clId="{1E6BD6D4-0E21-454C-8752-A58FB8A6A812}" dt="2021-03-09T15:35:37.669" v="7509" actId="1076"/>
          <ac:picMkLst>
            <pc:docMk/>
            <pc:sldMk cId="3631061829" sldId="303"/>
            <ac:picMk id="3" creationId="{AA89E542-3E6A-44BB-93CF-60DD22A0DECF}"/>
          </ac:picMkLst>
        </pc:picChg>
      </pc:sldChg>
      <pc:sldChg chg="del">
        <pc:chgData name="Michalski, Jessica - NRCS, Huron, SD" userId="ebcdafba-be0d-4b8a-b7a5-caef5ad2315d" providerId="ADAL" clId="{1E6BD6D4-0E21-454C-8752-A58FB8A6A812}" dt="2021-03-02T01:18:32.042" v="115" actId="2696"/>
        <pc:sldMkLst>
          <pc:docMk/>
          <pc:sldMk cId="1185956837" sldId="304"/>
        </pc:sldMkLst>
      </pc:sldChg>
      <pc:sldChg chg="del">
        <pc:chgData name="Michalski, Jessica - NRCS, Huron, SD" userId="ebcdafba-be0d-4b8a-b7a5-caef5ad2315d" providerId="ADAL" clId="{1E6BD6D4-0E21-454C-8752-A58FB8A6A812}" dt="2021-03-02T01:18:32.042" v="115" actId="2696"/>
        <pc:sldMkLst>
          <pc:docMk/>
          <pc:sldMk cId="3832303568" sldId="305"/>
        </pc:sldMkLst>
      </pc:sldChg>
      <pc:sldChg chg="del">
        <pc:chgData name="Michalski, Jessica - NRCS, Huron, SD" userId="ebcdafba-be0d-4b8a-b7a5-caef5ad2315d" providerId="ADAL" clId="{1E6BD6D4-0E21-454C-8752-A58FB8A6A812}" dt="2021-03-02T01:18:32.042" v="115" actId="2696"/>
        <pc:sldMkLst>
          <pc:docMk/>
          <pc:sldMk cId="665836223" sldId="306"/>
        </pc:sldMkLst>
      </pc:sldChg>
      <pc:sldChg chg="del">
        <pc:chgData name="Michalski, Jessica - NRCS, Huron, SD" userId="ebcdafba-be0d-4b8a-b7a5-caef5ad2315d" providerId="ADAL" clId="{1E6BD6D4-0E21-454C-8752-A58FB8A6A812}" dt="2021-03-02T01:18:32.042" v="115" actId="2696"/>
        <pc:sldMkLst>
          <pc:docMk/>
          <pc:sldMk cId="2654625242" sldId="307"/>
        </pc:sldMkLst>
      </pc:sldChg>
      <pc:sldChg chg="del">
        <pc:chgData name="Michalski, Jessica - NRCS, Huron, SD" userId="ebcdafba-be0d-4b8a-b7a5-caef5ad2315d" providerId="ADAL" clId="{1E6BD6D4-0E21-454C-8752-A58FB8A6A812}" dt="2021-03-02T01:18:32.042" v="115" actId="2696"/>
        <pc:sldMkLst>
          <pc:docMk/>
          <pc:sldMk cId="797149400" sldId="308"/>
        </pc:sldMkLst>
      </pc:sldChg>
      <pc:sldChg chg="del">
        <pc:chgData name="Michalski, Jessica - NRCS, Huron, SD" userId="ebcdafba-be0d-4b8a-b7a5-caef5ad2315d" providerId="ADAL" clId="{1E6BD6D4-0E21-454C-8752-A58FB8A6A812}" dt="2021-03-02T01:18:32.042" v="115" actId="2696"/>
        <pc:sldMkLst>
          <pc:docMk/>
          <pc:sldMk cId="192441491" sldId="309"/>
        </pc:sldMkLst>
      </pc:sldChg>
      <pc:sldChg chg="del">
        <pc:chgData name="Michalski, Jessica - NRCS, Huron, SD" userId="ebcdafba-be0d-4b8a-b7a5-caef5ad2315d" providerId="ADAL" clId="{1E6BD6D4-0E21-454C-8752-A58FB8A6A812}" dt="2021-03-02T01:18:32.042" v="115" actId="2696"/>
        <pc:sldMkLst>
          <pc:docMk/>
          <pc:sldMk cId="1976652704" sldId="310"/>
        </pc:sldMkLst>
      </pc:sldChg>
      <pc:sldChg chg="del">
        <pc:chgData name="Michalski, Jessica - NRCS, Huron, SD" userId="ebcdafba-be0d-4b8a-b7a5-caef5ad2315d" providerId="ADAL" clId="{1E6BD6D4-0E21-454C-8752-A58FB8A6A812}" dt="2021-03-02T01:18:32.042" v="115" actId="2696"/>
        <pc:sldMkLst>
          <pc:docMk/>
          <pc:sldMk cId="898261831" sldId="311"/>
        </pc:sldMkLst>
      </pc:sldChg>
      <pc:sldChg chg="del">
        <pc:chgData name="Michalski, Jessica - NRCS, Huron, SD" userId="ebcdafba-be0d-4b8a-b7a5-caef5ad2315d" providerId="ADAL" clId="{1E6BD6D4-0E21-454C-8752-A58FB8A6A812}" dt="2021-03-02T01:18:32.042" v="115" actId="2696"/>
        <pc:sldMkLst>
          <pc:docMk/>
          <pc:sldMk cId="3048108269" sldId="312"/>
        </pc:sldMkLst>
      </pc:sldChg>
      <pc:sldChg chg="del">
        <pc:chgData name="Michalski, Jessica - NRCS, Huron, SD" userId="ebcdafba-be0d-4b8a-b7a5-caef5ad2315d" providerId="ADAL" clId="{1E6BD6D4-0E21-454C-8752-A58FB8A6A812}" dt="2021-03-02T01:18:32.042" v="115" actId="2696"/>
        <pc:sldMkLst>
          <pc:docMk/>
          <pc:sldMk cId="1060205568" sldId="313"/>
        </pc:sldMkLst>
      </pc:sldChg>
      <pc:sldChg chg="del">
        <pc:chgData name="Michalski, Jessica - NRCS, Huron, SD" userId="ebcdafba-be0d-4b8a-b7a5-caef5ad2315d" providerId="ADAL" clId="{1E6BD6D4-0E21-454C-8752-A58FB8A6A812}" dt="2021-03-02T01:18:32.042" v="115" actId="2696"/>
        <pc:sldMkLst>
          <pc:docMk/>
          <pc:sldMk cId="2662894256" sldId="314"/>
        </pc:sldMkLst>
      </pc:sldChg>
      <pc:sldChg chg="del">
        <pc:chgData name="Michalski, Jessica - NRCS, Huron, SD" userId="ebcdafba-be0d-4b8a-b7a5-caef5ad2315d" providerId="ADAL" clId="{1E6BD6D4-0E21-454C-8752-A58FB8A6A812}" dt="2021-03-02T01:18:32.042" v="115" actId="2696"/>
        <pc:sldMkLst>
          <pc:docMk/>
          <pc:sldMk cId="3285365557" sldId="315"/>
        </pc:sldMkLst>
      </pc:sldChg>
      <pc:sldChg chg="del setBg">
        <pc:chgData name="Michalski, Jessica - NRCS, Huron, SD" userId="ebcdafba-be0d-4b8a-b7a5-caef5ad2315d" providerId="ADAL" clId="{1E6BD6D4-0E21-454C-8752-A58FB8A6A812}" dt="2021-03-02T01:18:32.042" v="115" actId="2696"/>
        <pc:sldMkLst>
          <pc:docMk/>
          <pc:sldMk cId="3972578156" sldId="316"/>
        </pc:sldMkLst>
      </pc:sldChg>
      <pc:sldChg chg="del">
        <pc:chgData name="Michalski, Jessica - NRCS, Huron, SD" userId="ebcdafba-be0d-4b8a-b7a5-caef5ad2315d" providerId="ADAL" clId="{1E6BD6D4-0E21-454C-8752-A58FB8A6A812}" dt="2021-03-02T01:18:32.042" v="115" actId="2696"/>
        <pc:sldMkLst>
          <pc:docMk/>
          <pc:sldMk cId="3727739869" sldId="317"/>
        </pc:sldMkLst>
      </pc:sldChg>
      <pc:sldMasterChg chg="delSldLayout">
        <pc:chgData name="Michalski, Jessica - NRCS, Huron, SD" userId="ebcdafba-be0d-4b8a-b7a5-caef5ad2315d" providerId="ADAL" clId="{1E6BD6D4-0E21-454C-8752-A58FB8A6A812}" dt="2021-03-08T23:26:10.143" v="7311" actId="2696"/>
        <pc:sldMasterMkLst>
          <pc:docMk/>
          <pc:sldMasterMk cId="918117706" sldId="2147483664"/>
        </pc:sldMasterMkLst>
        <pc:sldLayoutChg chg="del">
          <pc:chgData name="Michalski, Jessica - NRCS, Huron, SD" userId="ebcdafba-be0d-4b8a-b7a5-caef5ad2315d" providerId="ADAL" clId="{1E6BD6D4-0E21-454C-8752-A58FB8A6A812}" dt="2021-03-08T23:26:10.143" v="7311" actId="2696"/>
          <pc:sldLayoutMkLst>
            <pc:docMk/>
            <pc:sldMasterMk cId="918117706" sldId="2147483664"/>
            <pc:sldLayoutMk cId="2291231086"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47530-8D91-4252-923E-12C92D123661}" type="datetimeFigureOut">
              <a:rPr lang="en-US" smtClean="0"/>
              <a:t>3/9/2021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3EFB2-481A-4F8A-979B-8D860093733D}" type="slidenum">
              <a:rPr lang="en-US" smtClean="0"/>
              <a:t>‹#›</a:t>
            </a:fld>
            <a:endParaRPr lang="en-US"/>
          </a:p>
        </p:txBody>
      </p:sp>
    </p:spTree>
    <p:extLst>
      <p:ext uri="{BB962C8B-B14F-4D97-AF65-F5344CB8AC3E}">
        <p14:creationId xmlns:p14="http://schemas.microsoft.com/office/powerpoint/2010/main" val="2223621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2</a:t>
            </a:fld>
            <a:endParaRPr lang="en-US"/>
          </a:p>
        </p:txBody>
      </p:sp>
    </p:spTree>
    <p:extLst>
      <p:ext uri="{BB962C8B-B14F-4D97-AF65-F5344CB8AC3E}">
        <p14:creationId xmlns:p14="http://schemas.microsoft.com/office/powerpoint/2010/main" val="290188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Picture-These soil cores (taken 100 yards apart) show a comparison between the same soils with different management history.  The left is native prairie, the right has been </a:t>
            </a:r>
            <a:r>
              <a:rPr lang="en-US" dirty="0" err="1"/>
              <a:t>hayland</a:t>
            </a:r>
            <a:r>
              <a:rPr lang="en-US" dirty="0"/>
              <a:t> for approximately 50 years.</a:t>
            </a:r>
          </a:p>
          <a:p>
            <a:r>
              <a:rPr lang="en-US" b="1" dirty="0"/>
              <a:t>Organic Matter Depletion-</a:t>
            </a:r>
          </a:p>
          <a:p>
            <a:r>
              <a:rPr lang="en-US" dirty="0"/>
              <a:t>Indicators-Soil cover, crusting, residue breakdown, soil color, water stable aggregates, soil structure, plant roots, biological diversity, and </a:t>
            </a:r>
            <a:r>
              <a:rPr lang="en-US" dirty="0" err="1"/>
              <a:t>biopores</a:t>
            </a:r>
            <a:endParaRPr lang="en-US" dirty="0"/>
          </a:p>
          <a:p>
            <a:r>
              <a:rPr lang="en-US" dirty="0"/>
              <a:t>Causes:</a:t>
            </a:r>
          </a:p>
          <a:p>
            <a:r>
              <a:rPr lang="en-US" dirty="0"/>
              <a:t>• 	Soil disturbance (physical, chemical, and/or biological)</a:t>
            </a:r>
          </a:p>
          <a:p>
            <a:r>
              <a:rPr lang="en-US" dirty="0"/>
              <a:t>• 	Fallow (extended periods without living roots and crop canopy)</a:t>
            </a:r>
          </a:p>
          <a:p>
            <a:r>
              <a:rPr lang="en-US" dirty="0"/>
              <a:t>• 	Low crop biomass (surface and roots)</a:t>
            </a:r>
          </a:p>
          <a:p>
            <a:r>
              <a:rPr lang="en-US" dirty="0"/>
              <a:t>• 	Burning, harvesting, or otherwise removing crop and other plant residue</a:t>
            </a:r>
          </a:p>
          <a:p>
            <a:r>
              <a:rPr lang="en-US" dirty="0"/>
              <a:t>• 	Simplified crop rotations</a:t>
            </a:r>
          </a:p>
          <a:p>
            <a:r>
              <a:rPr lang="en-US" dirty="0"/>
              <a:t>Solutions:</a:t>
            </a:r>
          </a:p>
          <a:p>
            <a:r>
              <a:rPr lang="en-US" dirty="0"/>
              <a:t>• 	Cover crops (high residue)</a:t>
            </a:r>
          </a:p>
          <a:p>
            <a:r>
              <a:rPr lang="en-US" dirty="0"/>
              <a:t>• 	Diverse crop rotations with high residue crops</a:t>
            </a:r>
          </a:p>
          <a:p>
            <a:r>
              <a:rPr lang="en-US" dirty="0"/>
              <a:t>• 	No-till/strip-till cropping systems</a:t>
            </a:r>
          </a:p>
          <a:p>
            <a:r>
              <a:rPr lang="en-US" dirty="0"/>
              <a:t>• 	Nutrient management (reduce over application of nitrogen)</a:t>
            </a:r>
          </a:p>
          <a:p>
            <a:r>
              <a:rPr lang="en-US" dirty="0"/>
              <a:t>• 	Prescribed grazing</a:t>
            </a:r>
          </a:p>
          <a:p>
            <a:r>
              <a:rPr lang="en-US" dirty="0"/>
              <a:t>• 	Maintain evenly spread crop residues on the surface</a:t>
            </a:r>
          </a:p>
          <a:p>
            <a:r>
              <a:rPr lang="en-US" dirty="0"/>
              <a:t>• 	Well managed animal manure and compost applications</a:t>
            </a:r>
          </a:p>
          <a:p>
            <a:r>
              <a:rPr lang="en-US" dirty="0"/>
              <a:t>• 	Irrigation water management</a:t>
            </a:r>
          </a:p>
          <a:p>
            <a:r>
              <a:rPr lang="en-US" dirty="0"/>
              <a:t>• 	Drainage water management</a:t>
            </a:r>
          </a:p>
          <a:p>
            <a:r>
              <a:rPr lang="en-US" dirty="0"/>
              <a:t>• 	Mulching</a:t>
            </a:r>
          </a:p>
          <a:p>
            <a:r>
              <a:rPr lang="en-US" dirty="0"/>
              <a:t>• 	Reduced tillage</a:t>
            </a:r>
          </a:p>
          <a:p>
            <a:r>
              <a:rPr lang="en-US" dirty="0"/>
              <a:t>• 	Restoring plant communities and maintaining ecologically appropriate levels of litter and large woody debris</a:t>
            </a:r>
          </a:p>
        </p:txBody>
      </p:sp>
      <p:sp>
        <p:nvSpPr>
          <p:cNvPr id="4" name="Slide Number Placeholder 3"/>
          <p:cNvSpPr>
            <a:spLocks noGrp="1"/>
          </p:cNvSpPr>
          <p:nvPr>
            <p:ph type="sldNum" sz="quarter" idx="5"/>
          </p:nvPr>
        </p:nvSpPr>
        <p:spPr/>
        <p:txBody>
          <a:bodyPr/>
          <a:lstStyle/>
          <a:p>
            <a:fld id="{2323EFB2-481A-4F8A-979B-8D860093733D}" type="slidenum">
              <a:rPr lang="en-US" smtClean="0"/>
              <a:t>12</a:t>
            </a:fld>
            <a:endParaRPr lang="en-US"/>
          </a:p>
        </p:txBody>
      </p:sp>
    </p:spTree>
    <p:extLst>
      <p:ext uri="{BB962C8B-B14F-4D97-AF65-F5344CB8AC3E}">
        <p14:creationId xmlns:p14="http://schemas.microsoft.com/office/powerpoint/2010/main" val="3628227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Concentration of salts or other chemicals</a:t>
            </a:r>
          </a:p>
          <a:p>
            <a:r>
              <a:rPr lang="en-US" dirty="0"/>
              <a:t>Indicators-White crusting of soil, irregular crop growth, and lack of plant vigor</a:t>
            </a:r>
          </a:p>
          <a:p>
            <a:r>
              <a:rPr lang="en-US" dirty="0"/>
              <a:t>Causes:</a:t>
            </a:r>
          </a:p>
          <a:p>
            <a:r>
              <a:rPr lang="en-US" dirty="0"/>
              <a:t>• 	Naturally occurring in soils with high concentrations of soluble salts, e.g., sodium, calcium, and magnesium sulfates</a:t>
            </a:r>
          </a:p>
          <a:p>
            <a:r>
              <a:rPr lang="en-US" dirty="0"/>
              <a:t>• 	Decreased infiltration</a:t>
            </a:r>
          </a:p>
          <a:p>
            <a:r>
              <a:rPr lang="en-US" dirty="0"/>
              <a:t>• 	Inadequate drainage to leach salt from the soil </a:t>
            </a:r>
          </a:p>
          <a:p>
            <a:r>
              <a:rPr lang="en-US" dirty="0"/>
              <a:t>• 	Upward migration of salt from shallow ground water</a:t>
            </a:r>
          </a:p>
          <a:p>
            <a:r>
              <a:rPr lang="en-US" dirty="0"/>
              <a:t>• 	Application of saline and/or sodic water</a:t>
            </a:r>
          </a:p>
          <a:p>
            <a:r>
              <a:rPr lang="en-US" dirty="0"/>
              <a:t>Solutions:</a:t>
            </a:r>
          </a:p>
          <a:p>
            <a:r>
              <a:rPr lang="en-US" dirty="0"/>
              <a:t>• 	Proper use of irrigation water</a:t>
            </a:r>
          </a:p>
          <a:p>
            <a:r>
              <a:rPr lang="en-US" dirty="0"/>
              <a:t>• 	Salt-tolerant crops</a:t>
            </a:r>
          </a:p>
          <a:p>
            <a:r>
              <a:rPr lang="en-US" dirty="0"/>
              <a:t>• 	Remove excess water from recharge areas</a:t>
            </a:r>
          </a:p>
          <a:p>
            <a:r>
              <a:rPr lang="en-US" dirty="0"/>
              <a:t>• 	Maintain the water table at safe levels</a:t>
            </a:r>
          </a:p>
          <a:p>
            <a:r>
              <a:rPr lang="en-US" dirty="0"/>
              <a:t>• 	Cropping and tillage systems that promote adequate infiltration and permeability</a:t>
            </a:r>
          </a:p>
          <a:p>
            <a:r>
              <a:rPr lang="en-US" dirty="0"/>
              <a:t>• 	Reduce deep tillage</a:t>
            </a:r>
          </a:p>
        </p:txBody>
      </p:sp>
      <p:sp>
        <p:nvSpPr>
          <p:cNvPr id="4" name="Slide Number Placeholder 3"/>
          <p:cNvSpPr>
            <a:spLocks noGrp="1"/>
          </p:cNvSpPr>
          <p:nvPr>
            <p:ph type="sldNum" sz="quarter" idx="5"/>
          </p:nvPr>
        </p:nvSpPr>
        <p:spPr/>
        <p:txBody>
          <a:bodyPr/>
          <a:lstStyle/>
          <a:p>
            <a:fld id="{2323EFB2-481A-4F8A-979B-8D860093733D}" type="slidenum">
              <a:rPr lang="en-US" smtClean="0"/>
              <a:t>13</a:t>
            </a:fld>
            <a:endParaRPr lang="en-US"/>
          </a:p>
        </p:txBody>
      </p:sp>
    </p:spTree>
    <p:extLst>
      <p:ext uri="{BB962C8B-B14F-4D97-AF65-F5344CB8AC3E}">
        <p14:creationId xmlns:p14="http://schemas.microsoft.com/office/powerpoint/2010/main" val="216773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err="1"/>
              <a:t>Soil</a:t>
            </a:r>
            <a:r>
              <a:rPr lang="fr-FR" b="1" dirty="0"/>
              <a:t> </a:t>
            </a:r>
            <a:r>
              <a:rPr lang="fr-FR" b="1" dirty="0" err="1"/>
              <a:t>organism</a:t>
            </a:r>
            <a:r>
              <a:rPr lang="fr-FR" b="1" dirty="0"/>
              <a:t> habitat </a:t>
            </a:r>
            <a:r>
              <a:rPr lang="fr-FR" b="1" dirty="0" err="1"/>
              <a:t>loss</a:t>
            </a:r>
            <a:r>
              <a:rPr lang="fr-FR" b="1" dirty="0"/>
              <a:t> or </a:t>
            </a:r>
            <a:r>
              <a:rPr lang="fr-FR" b="1" dirty="0" err="1"/>
              <a:t>degradation</a:t>
            </a:r>
            <a:endParaRPr lang="en-US" b="1" dirty="0"/>
          </a:p>
          <a:p>
            <a:r>
              <a:rPr lang="en-US" dirty="0"/>
              <a:t>Indicators:  Soil cover, residue breakdown, water stable aggregates, soil structure, plant roots, biological diversity, and </a:t>
            </a:r>
            <a:r>
              <a:rPr lang="en-US" dirty="0" err="1"/>
              <a:t>biopores</a:t>
            </a:r>
            <a:endParaRPr lang="en-US" dirty="0"/>
          </a:p>
          <a:p>
            <a:r>
              <a:rPr lang="en-US" dirty="0"/>
              <a:t>Causes:</a:t>
            </a:r>
          </a:p>
          <a:p>
            <a:r>
              <a:rPr lang="en-US" dirty="0"/>
              <a:t>• 	Soil disturbance</a:t>
            </a:r>
          </a:p>
          <a:p>
            <a:r>
              <a:rPr lang="en-US" dirty="0"/>
              <a:t>• 	Fallow</a:t>
            </a:r>
          </a:p>
          <a:p>
            <a:r>
              <a:rPr lang="en-US" dirty="0"/>
              <a:t>• 	Conventional tillage</a:t>
            </a:r>
          </a:p>
          <a:p>
            <a:r>
              <a:rPr lang="en-US" dirty="0"/>
              <a:t>• 	Low crop biomass (surface) and excessive crop biomass (surface)</a:t>
            </a:r>
          </a:p>
          <a:p>
            <a:r>
              <a:rPr lang="en-US" dirty="0"/>
              <a:t>• 	Burning, harvesting, or otherwise removing crop residue</a:t>
            </a:r>
          </a:p>
          <a:p>
            <a:r>
              <a:rPr lang="en-US" dirty="0"/>
              <a:t>• 	Simplified crop rotations</a:t>
            </a:r>
          </a:p>
          <a:p>
            <a:r>
              <a:rPr lang="en-US" dirty="0"/>
              <a:t>Solutions:</a:t>
            </a:r>
          </a:p>
          <a:p>
            <a:r>
              <a:rPr lang="en-US" dirty="0"/>
              <a:t>• 	Cover crops</a:t>
            </a:r>
          </a:p>
          <a:p>
            <a:r>
              <a:rPr lang="en-US" dirty="0"/>
              <a:t>• 	Diverse crop rotations</a:t>
            </a:r>
          </a:p>
          <a:p>
            <a:r>
              <a:rPr lang="en-US" dirty="0"/>
              <a:t>• 	No-till cropping systems</a:t>
            </a:r>
          </a:p>
          <a:p>
            <a:r>
              <a:rPr lang="en-US" dirty="0"/>
              <a:t>• 	Integrated pest management</a:t>
            </a:r>
          </a:p>
          <a:p>
            <a:r>
              <a:rPr lang="en-US" dirty="0"/>
              <a:t>• 	Nutrient management</a:t>
            </a:r>
          </a:p>
          <a:p>
            <a:r>
              <a:rPr lang="en-US" dirty="0"/>
              <a:t>• 	Prescribed grazing</a:t>
            </a:r>
          </a:p>
          <a:p>
            <a:r>
              <a:rPr lang="en-US" dirty="0"/>
              <a:t>• 	Maintain crop residues on the soil surface</a:t>
            </a:r>
          </a:p>
          <a:p>
            <a:r>
              <a:rPr lang="en-US" dirty="0"/>
              <a:t>• 	Well managed animal manure and compost applications</a:t>
            </a:r>
          </a:p>
          <a:p>
            <a:r>
              <a:rPr lang="en-US" dirty="0"/>
              <a:t>• 	Irrigation water management</a:t>
            </a:r>
          </a:p>
          <a:p>
            <a:r>
              <a:rPr lang="en-US" dirty="0"/>
              <a:t>• 	Mulching</a:t>
            </a:r>
          </a:p>
          <a:p>
            <a:r>
              <a:rPr lang="en-US" dirty="0"/>
              <a:t>• 	Conservation tillage</a:t>
            </a:r>
          </a:p>
        </p:txBody>
      </p:sp>
      <p:sp>
        <p:nvSpPr>
          <p:cNvPr id="4" name="Slide Number Placeholder 3"/>
          <p:cNvSpPr>
            <a:spLocks noGrp="1"/>
          </p:cNvSpPr>
          <p:nvPr>
            <p:ph type="sldNum" sz="quarter" idx="5"/>
          </p:nvPr>
        </p:nvSpPr>
        <p:spPr/>
        <p:txBody>
          <a:bodyPr/>
          <a:lstStyle/>
          <a:p>
            <a:fld id="{2323EFB2-481A-4F8A-979B-8D860093733D}" type="slidenum">
              <a:rPr lang="en-US" smtClean="0"/>
              <a:t>14</a:t>
            </a:fld>
            <a:endParaRPr lang="en-US"/>
          </a:p>
        </p:txBody>
      </p:sp>
    </p:spTree>
    <p:extLst>
      <p:ext uri="{BB962C8B-B14F-4D97-AF65-F5344CB8AC3E}">
        <p14:creationId xmlns:p14="http://schemas.microsoft.com/office/powerpoint/2010/main" val="4088751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Aggregate instability</a:t>
            </a:r>
          </a:p>
          <a:p>
            <a:r>
              <a:rPr lang="en-US" dirty="0"/>
              <a:t>Indicators-Soil cover, crusting, water stable aggregates, soil structure, plant roots, biological diversity, and </a:t>
            </a:r>
            <a:r>
              <a:rPr lang="en-US" dirty="0" err="1"/>
              <a:t>biopores</a:t>
            </a:r>
            <a:endParaRPr lang="en-US" dirty="0"/>
          </a:p>
          <a:p>
            <a:r>
              <a:rPr lang="en-US" dirty="0"/>
              <a:t>Causes:</a:t>
            </a:r>
          </a:p>
          <a:p>
            <a:r>
              <a:rPr lang="en-US" dirty="0"/>
              <a:t>• 	Soil disturbance (physical, chemical, and/or biological)</a:t>
            </a:r>
          </a:p>
          <a:p>
            <a:r>
              <a:rPr lang="en-US" dirty="0"/>
              <a:t>• 	Monoculture cropping systems</a:t>
            </a:r>
          </a:p>
          <a:p>
            <a:r>
              <a:rPr lang="en-US" dirty="0"/>
              <a:t>• 	Fallow</a:t>
            </a:r>
          </a:p>
          <a:p>
            <a:r>
              <a:rPr lang="en-US" dirty="0"/>
              <a:t>• 	Low crop biomass (surface) and excessive crop biomass (surface)</a:t>
            </a:r>
          </a:p>
          <a:p>
            <a:r>
              <a:rPr lang="en-US" dirty="0"/>
              <a:t>• 	Burning harvesting or otherwise removing crop residue</a:t>
            </a:r>
          </a:p>
          <a:p>
            <a:r>
              <a:rPr lang="en-US" dirty="0"/>
              <a:t>• 	Simplified crop rotations</a:t>
            </a:r>
          </a:p>
          <a:p>
            <a:r>
              <a:rPr lang="en-US" dirty="0"/>
              <a:t>Solutions:</a:t>
            </a:r>
          </a:p>
          <a:p>
            <a:r>
              <a:rPr lang="en-US" dirty="0"/>
              <a:t>• 	Cover crops</a:t>
            </a:r>
          </a:p>
          <a:p>
            <a:r>
              <a:rPr lang="en-US" dirty="0"/>
              <a:t>• 	Diverse crop rotations that include high residue crops</a:t>
            </a:r>
          </a:p>
          <a:p>
            <a:r>
              <a:rPr lang="en-US" dirty="0"/>
              <a:t>• 	No-till/strip-till cropping systems</a:t>
            </a:r>
          </a:p>
          <a:p>
            <a:r>
              <a:rPr lang="en-US" dirty="0"/>
              <a:t>• 	Nutrient management</a:t>
            </a:r>
          </a:p>
          <a:p>
            <a:r>
              <a:rPr lang="en-US" dirty="0"/>
              <a:t>• 	Prescribed grazing</a:t>
            </a:r>
          </a:p>
          <a:p>
            <a:r>
              <a:rPr lang="en-US" dirty="0"/>
              <a:t>• 	Maintain evenly spread crop residues on the surface</a:t>
            </a:r>
          </a:p>
          <a:p>
            <a:r>
              <a:rPr lang="en-US" dirty="0"/>
              <a:t>• 	Well managed animal manure and compost applications</a:t>
            </a:r>
          </a:p>
          <a:p>
            <a:r>
              <a:rPr lang="en-US" dirty="0"/>
              <a:t>• 	Irrigation water management</a:t>
            </a:r>
          </a:p>
          <a:p>
            <a:r>
              <a:rPr lang="en-US" dirty="0"/>
              <a:t>• 	Drainage water management</a:t>
            </a:r>
          </a:p>
          <a:p>
            <a:r>
              <a:rPr lang="en-US" dirty="0"/>
              <a:t>• 	Mulching</a:t>
            </a:r>
          </a:p>
          <a:p>
            <a:r>
              <a:rPr lang="en-US" dirty="0"/>
              <a:t>• 	Reduced tillage</a:t>
            </a:r>
          </a:p>
          <a:p>
            <a:r>
              <a:rPr lang="en-US" dirty="0"/>
              <a:t>• 	Integrated pest management</a:t>
            </a:r>
          </a:p>
        </p:txBody>
      </p:sp>
      <p:sp>
        <p:nvSpPr>
          <p:cNvPr id="4" name="Slide Number Placeholder 3"/>
          <p:cNvSpPr>
            <a:spLocks noGrp="1"/>
          </p:cNvSpPr>
          <p:nvPr>
            <p:ph type="sldNum" sz="quarter" idx="5"/>
          </p:nvPr>
        </p:nvSpPr>
        <p:spPr/>
        <p:txBody>
          <a:bodyPr/>
          <a:lstStyle/>
          <a:p>
            <a:fld id="{2323EFB2-481A-4F8A-979B-8D860093733D}" type="slidenum">
              <a:rPr lang="en-US" smtClean="0"/>
              <a:t>15</a:t>
            </a:fld>
            <a:endParaRPr lang="en-US"/>
          </a:p>
        </p:txBody>
      </p:sp>
    </p:spTree>
    <p:extLst>
      <p:ext uri="{BB962C8B-B14F-4D97-AF65-F5344CB8AC3E}">
        <p14:creationId xmlns:p14="http://schemas.microsoft.com/office/powerpoint/2010/main" val="16797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Ponding and Flooding</a:t>
            </a:r>
          </a:p>
          <a:p>
            <a:r>
              <a:rPr lang="en-US" dirty="0"/>
              <a:t>Indicators-Little to no established vegetation due to excess water, wet areas due to restrictive soil layers, flood prone buildings and structures</a:t>
            </a:r>
          </a:p>
          <a:p>
            <a:r>
              <a:rPr lang="en-US" dirty="0"/>
              <a:t>Causes:</a:t>
            </a:r>
          </a:p>
          <a:p>
            <a:r>
              <a:rPr lang="en-US" dirty="0"/>
              <a:t>• 	Decreased infiltration</a:t>
            </a:r>
          </a:p>
          <a:p>
            <a:r>
              <a:rPr lang="en-US" dirty="0"/>
              <a:t>• 	Ponding </a:t>
            </a:r>
          </a:p>
          <a:p>
            <a:r>
              <a:rPr lang="en-US" dirty="0"/>
              <a:t>• 	Stormwater runoff</a:t>
            </a:r>
          </a:p>
          <a:p>
            <a:r>
              <a:rPr lang="en-US" dirty="0"/>
              <a:t>• 	Flood prone areas</a:t>
            </a:r>
          </a:p>
          <a:p>
            <a:r>
              <a:rPr lang="en-US" dirty="0"/>
              <a:t>Solutions:</a:t>
            </a:r>
          </a:p>
          <a:p>
            <a:r>
              <a:rPr lang="en-US" dirty="0"/>
              <a:t>• 	Drainage management and structures for water control</a:t>
            </a:r>
          </a:p>
          <a:p>
            <a:r>
              <a:rPr lang="en-US" dirty="0"/>
              <a:t>• 	Roof runoff structures and capture for reuse methods</a:t>
            </a:r>
          </a:p>
          <a:p>
            <a:r>
              <a:rPr lang="en-US" dirty="0"/>
              <a:t>• 	Floodplain management</a:t>
            </a:r>
          </a:p>
          <a:p>
            <a:r>
              <a:rPr lang="en-US" dirty="0"/>
              <a:t>• 	Restore or enhance wetlands </a:t>
            </a:r>
          </a:p>
          <a:p>
            <a:r>
              <a:rPr lang="en-US" dirty="0"/>
              <a:t>• 	Windbreak placement for protection and to provide access</a:t>
            </a:r>
          </a:p>
          <a:p>
            <a:r>
              <a:rPr lang="en-US" b="1" dirty="0"/>
              <a:t>Seasonal High Water Table</a:t>
            </a:r>
          </a:p>
          <a:p>
            <a:r>
              <a:rPr lang="en-US" b="0" dirty="0"/>
              <a:t>Indicators-Public health and safety concerns related to drainage systems, property and structures exposed to shallow ground water flooding, hindered plant growth and with impacts to livestock production, impacts to farming practices that involve excavation and manipulation of storage of water</a:t>
            </a:r>
          </a:p>
          <a:p>
            <a:r>
              <a:rPr lang="en-US" b="0" dirty="0"/>
              <a:t>Causes:</a:t>
            </a:r>
          </a:p>
          <a:p>
            <a:r>
              <a:rPr lang="en-US" b="0" dirty="0"/>
              <a:t>• 	Water table becomes elevated due to precipitation rates, soil permeability, geological formations, drainage patterns, human impacts, and proximity to nearby surface water bodies</a:t>
            </a:r>
          </a:p>
          <a:p>
            <a:r>
              <a:rPr lang="en-US" b="0" dirty="0"/>
              <a:t>Solutions:</a:t>
            </a:r>
          </a:p>
          <a:p>
            <a:r>
              <a:rPr lang="en-US" b="0" dirty="0"/>
              <a:t>• 	Manage seasonal excess water with surface or subsurface drainage practices </a:t>
            </a:r>
          </a:p>
          <a:p>
            <a:r>
              <a:rPr lang="en-US" b="0" dirty="0"/>
              <a:t>• 	Implement wetland restorative and enhancing practices to promote wetland function, value, habitat, and diversity to pre-disturbance conditions</a:t>
            </a:r>
          </a:p>
        </p:txBody>
      </p:sp>
      <p:sp>
        <p:nvSpPr>
          <p:cNvPr id="4" name="Slide Number Placeholder 3"/>
          <p:cNvSpPr>
            <a:spLocks noGrp="1"/>
          </p:cNvSpPr>
          <p:nvPr>
            <p:ph type="sldNum" sz="quarter" idx="5"/>
          </p:nvPr>
        </p:nvSpPr>
        <p:spPr/>
        <p:txBody>
          <a:bodyPr/>
          <a:lstStyle/>
          <a:p>
            <a:fld id="{2323EFB2-481A-4F8A-979B-8D860093733D}" type="slidenum">
              <a:rPr lang="en-US" smtClean="0"/>
              <a:t>16</a:t>
            </a:fld>
            <a:endParaRPr lang="en-US"/>
          </a:p>
        </p:txBody>
      </p:sp>
    </p:spTree>
    <p:extLst>
      <p:ext uri="{BB962C8B-B14F-4D97-AF65-F5344CB8AC3E}">
        <p14:creationId xmlns:p14="http://schemas.microsoft.com/office/powerpoint/2010/main" val="264936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Seeps</a:t>
            </a:r>
          </a:p>
          <a:p>
            <a:r>
              <a:rPr lang="en-US" dirty="0"/>
              <a:t>Indicators-Little to no established vegetation due to excess water, wet areas due to restrictive soil layers, flood prone buildings and structures</a:t>
            </a:r>
          </a:p>
          <a:p>
            <a:r>
              <a:rPr lang="en-US" dirty="0"/>
              <a:t>Causes:</a:t>
            </a:r>
          </a:p>
          <a:p>
            <a:r>
              <a:rPr lang="en-US" dirty="0"/>
              <a:t>• 	High water table</a:t>
            </a:r>
          </a:p>
          <a:p>
            <a:r>
              <a:rPr lang="en-US" dirty="0"/>
              <a:t>• 	Natural soil conditions</a:t>
            </a:r>
          </a:p>
          <a:p>
            <a:r>
              <a:rPr lang="en-US" dirty="0"/>
              <a:t>• 	Sub surface water due to prior development or land shaping</a:t>
            </a:r>
          </a:p>
          <a:p>
            <a:r>
              <a:rPr lang="en-US" dirty="0"/>
              <a:t>Solutions:</a:t>
            </a:r>
          </a:p>
          <a:p>
            <a:r>
              <a:rPr lang="en-US" dirty="0"/>
              <a:t>• 	Restore or enhance wetlands</a:t>
            </a:r>
          </a:p>
          <a:p>
            <a:r>
              <a:rPr lang="en-US" dirty="0"/>
              <a:t>• 	Wet meadow management</a:t>
            </a:r>
          </a:p>
          <a:p>
            <a:r>
              <a:rPr lang="en-US" dirty="0"/>
              <a:t>• 	Drainage management and structures for water control</a:t>
            </a:r>
          </a:p>
          <a:p>
            <a:r>
              <a:rPr lang="en-US" dirty="0"/>
              <a:t>• 	Tree Planting, windbreak placement for water use and to provide access</a:t>
            </a:r>
          </a:p>
          <a:p>
            <a:r>
              <a:rPr lang="en-US" b="1" dirty="0"/>
              <a:t>Drifted snow</a:t>
            </a:r>
          </a:p>
          <a:p>
            <a:r>
              <a:rPr lang="en-US" dirty="0"/>
              <a:t>Indicators-Cloudy or muddy water, stream/water body soil deposition</a:t>
            </a:r>
          </a:p>
          <a:p>
            <a:r>
              <a:rPr lang="en-US" dirty="0"/>
              <a:t>Causes:</a:t>
            </a:r>
          </a:p>
          <a:p>
            <a:r>
              <a:rPr lang="en-US" dirty="0"/>
              <a:t>• 	Blowing snow encounters barriers such as terrain, structures, and vegetation</a:t>
            </a:r>
          </a:p>
          <a:p>
            <a:r>
              <a:rPr lang="en-US" dirty="0"/>
              <a:t>• 	Snowdrifts form where the wind is slowed, typically in leeward positions</a:t>
            </a:r>
          </a:p>
          <a:p>
            <a:r>
              <a:rPr lang="en-US" dirty="0"/>
              <a:t>• 	Snowdrifts may be small or large depending on snowfall amounts, wind speed and direction, and configuration of barriers.</a:t>
            </a:r>
          </a:p>
          <a:p>
            <a:r>
              <a:rPr lang="en-US" dirty="0"/>
              <a:t>Solutions:</a:t>
            </a:r>
          </a:p>
          <a:p>
            <a:r>
              <a:rPr lang="en-US" dirty="0"/>
              <a:t>• 	Living snow fences of trees and shrubs, sometimes doubling as windbreaks or shelterbelts, designed and placed to protect animals and structures, provide access, limit runoff, and benefit soil moisture </a:t>
            </a:r>
          </a:p>
          <a:p>
            <a:r>
              <a:rPr lang="en-US" dirty="0"/>
              <a:t>• 	Snow fences or other structures configured to diminish effects of drifting snow</a:t>
            </a:r>
          </a:p>
          <a:p>
            <a:r>
              <a:rPr lang="en-US" dirty="0"/>
              <a:t>• 	Conservation tillage practices that retain crop stubble or rough surface conditions help to spread accumulation of drifted snow on crop land</a:t>
            </a:r>
          </a:p>
          <a:p>
            <a:r>
              <a:rPr lang="en-US" b="1" dirty="0"/>
              <a:t>Naturally available moisture use</a:t>
            </a:r>
          </a:p>
          <a:p>
            <a:r>
              <a:rPr lang="en-US" dirty="0"/>
              <a:t>Indicators-Soil erosion, poor plant growth</a:t>
            </a:r>
          </a:p>
          <a:p>
            <a:r>
              <a:rPr lang="en-US" dirty="0"/>
              <a:t>Causes:</a:t>
            </a:r>
          </a:p>
          <a:p>
            <a:r>
              <a:rPr lang="en-US" dirty="0"/>
              <a:t>• 	Clean or traditional tillage</a:t>
            </a:r>
          </a:p>
          <a:p>
            <a:r>
              <a:rPr lang="en-US" dirty="0"/>
              <a:t>• 	Unnaturally low organic matter</a:t>
            </a:r>
          </a:p>
          <a:p>
            <a:r>
              <a:rPr lang="en-US" dirty="0"/>
              <a:t>• 	Overgrazing of horses and livestock</a:t>
            </a:r>
          </a:p>
          <a:p>
            <a:r>
              <a:rPr lang="en-US" dirty="0"/>
              <a:t>Solutions:</a:t>
            </a:r>
          </a:p>
          <a:p>
            <a:r>
              <a:rPr lang="en-US" dirty="0"/>
              <a:t>• 	Use reduced/mulch tillage or no-till cropland strategies</a:t>
            </a:r>
          </a:p>
          <a:p>
            <a:r>
              <a:rPr lang="en-US" dirty="0"/>
              <a:t>• 	Increase soil organic matter by using cover crops, compost, and/or manure</a:t>
            </a:r>
          </a:p>
          <a:p>
            <a:r>
              <a:rPr lang="en-US" dirty="0"/>
              <a:t>• 	Reduce chemical inputs that kill naturally functioning organic components</a:t>
            </a:r>
          </a:p>
          <a:p>
            <a:r>
              <a:rPr lang="en-US" dirty="0"/>
              <a:t>• 	Manage grazing to optimize plant cover and regrowth to maintain roots for soil aggregation and improved water infiltration</a:t>
            </a:r>
          </a:p>
          <a:p>
            <a:r>
              <a:rPr lang="en-US" dirty="0"/>
              <a:t>• 	Drainage water management and tailwater recovery</a:t>
            </a:r>
          </a:p>
        </p:txBody>
      </p:sp>
      <p:sp>
        <p:nvSpPr>
          <p:cNvPr id="4" name="Slide Number Placeholder 3"/>
          <p:cNvSpPr>
            <a:spLocks noGrp="1"/>
          </p:cNvSpPr>
          <p:nvPr>
            <p:ph type="sldNum" sz="quarter" idx="5"/>
          </p:nvPr>
        </p:nvSpPr>
        <p:spPr/>
        <p:txBody>
          <a:bodyPr/>
          <a:lstStyle/>
          <a:p>
            <a:fld id="{2323EFB2-481A-4F8A-979B-8D860093733D}" type="slidenum">
              <a:rPr lang="en-US" smtClean="0"/>
              <a:t>17</a:t>
            </a:fld>
            <a:endParaRPr lang="en-US"/>
          </a:p>
        </p:txBody>
      </p:sp>
    </p:spTree>
    <p:extLst>
      <p:ext uri="{BB962C8B-B14F-4D97-AF65-F5344CB8AC3E}">
        <p14:creationId xmlns:p14="http://schemas.microsoft.com/office/powerpoint/2010/main" val="304419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Surface water depletion</a:t>
            </a:r>
          </a:p>
          <a:p>
            <a:r>
              <a:rPr lang="en-US" dirty="0"/>
              <a:t>Indicators-Decreased water levels of surface water bodies and ground water resources, increased withdrawal cost, deterioration of water quality, stressed vegetation and livestock, impact on neighboring water resources, degradation of wildlife habitat</a:t>
            </a:r>
          </a:p>
          <a:p>
            <a:r>
              <a:rPr lang="en-US" dirty="0"/>
              <a:t>Causes:</a:t>
            </a:r>
          </a:p>
          <a:p>
            <a:r>
              <a:rPr lang="en-US" dirty="0"/>
              <a:t>• 	The use of surface water at a rate greater than surface water body replenishment</a:t>
            </a:r>
          </a:p>
          <a:p>
            <a:r>
              <a:rPr lang="en-US" dirty="0"/>
              <a:t>• 	Drainage of surface water that negatively impacts wildlife habitat functions</a:t>
            </a:r>
          </a:p>
          <a:p>
            <a:r>
              <a:rPr lang="en-US" dirty="0"/>
              <a:t>Solutions:</a:t>
            </a:r>
          </a:p>
          <a:p>
            <a:r>
              <a:rPr lang="en-US" dirty="0"/>
              <a:t>• 	Manage surface water withdrawal rates to meet the client’s natural resource management and land use objectives while avoiding perpetuating existing natural resource concerns or creating new natural resource concerns</a:t>
            </a:r>
          </a:p>
          <a:p>
            <a:r>
              <a:rPr lang="en-US" dirty="0"/>
              <a:t>• 	Implement conservation practices that develop and replenish surface water resources, such as tailwater recovery irrigation systems and irrigation reservoirs</a:t>
            </a:r>
          </a:p>
          <a:p>
            <a:r>
              <a:rPr lang="en-US" dirty="0"/>
              <a:t>• 	Convert from lower efficiency to higher efficiency irrigation systems</a:t>
            </a:r>
          </a:p>
          <a:p>
            <a:r>
              <a:rPr lang="en-US" dirty="0"/>
              <a:t>• 	Decrease the baseline amount of water that crops require for growth by cultivating water-thrifty crops</a:t>
            </a:r>
          </a:p>
          <a:p>
            <a:r>
              <a:rPr lang="en-US" dirty="0"/>
              <a:t>• 	Restore surface water to wetlands and streams</a:t>
            </a:r>
          </a:p>
          <a:p>
            <a:r>
              <a:rPr lang="en-US" b="1" dirty="0"/>
              <a:t>Groundwater depletion:</a:t>
            </a:r>
          </a:p>
          <a:p>
            <a:r>
              <a:rPr lang="en-US" dirty="0"/>
              <a:t>Indicators-Well water levels decreased, water withdrawal cost, decreased water levels of surface water bodies, deterioration of water quality, land subsidence, stressed vegetation and livestock, impact on neighboring water resources</a:t>
            </a:r>
          </a:p>
          <a:p>
            <a:r>
              <a:rPr lang="en-US" dirty="0"/>
              <a:t>Causes:</a:t>
            </a:r>
          </a:p>
          <a:p>
            <a:r>
              <a:rPr lang="en-US" dirty="0"/>
              <a:t>• 	The use of ground water at a rate greater than aquifer recharge</a:t>
            </a:r>
          </a:p>
          <a:p>
            <a:r>
              <a:rPr lang="en-US" dirty="0"/>
              <a:t>Solutions:</a:t>
            </a:r>
          </a:p>
          <a:p>
            <a:r>
              <a:rPr lang="en-US" dirty="0"/>
              <a:t>• 	Manage ground water withdrawal rates to meet the client’s natural resource management and land use objectives while avoiding perpetuating existing natural resource concerns or creating new natural resource concerns</a:t>
            </a:r>
          </a:p>
          <a:p>
            <a:r>
              <a:rPr lang="en-US" dirty="0"/>
              <a:t>• 	Implement conservation practices that recharge ground water resources such as water harvesting catchment facilities and rain gardens</a:t>
            </a:r>
          </a:p>
          <a:p>
            <a:r>
              <a:rPr lang="en-US" dirty="0"/>
              <a:t>• 	Convert from lower efficiency to higher efficiency irrigation systems</a:t>
            </a:r>
          </a:p>
          <a:p>
            <a:r>
              <a:rPr lang="en-US" dirty="0"/>
              <a:t>• 	Irrigation tailwater recovery to reuse water</a:t>
            </a:r>
          </a:p>
          <a:p>
            <a:r>
              <a:rPr lang="en-US" dirty="0"/>
              <a:t>• 	Capture surface water with ponds and reservoirs</a:t>
            </a:r>
          </a:p>
          <a:p>
            <a:r>
              <a:rPr lang="en-US" b="1" dirty="0"/>
              <a:t>Inefficient irrigation water use</a:t>
            </a:r>
          </a:p>
          <a:p>
            <a:r>
              <a:rPr lang="en-US" dirty="0"/>
              <a:t>Indicators-Irrigated crops, plant stress, insufficient water supply</a:t>
            </a:r>
          </a:p>
          <a:p>
            <a:r>
              <a:rPr lang="en-US" dirty="0"/>
              <a:t>Causes:</a:t>
            </a:r>
          </a:p>
          <a:p>
            <a:r>
              <a:rPr lang="en-US" dirty="0"/>
              <a:t>• 	Open earthen ditches</a:t>
            </a:r>
          </a:p>
          <a:p>
            <a:r>
              <a:rPr lang="en-US" dirty="0"/>
              <a:t>• 	Irrigation water allowed to run off of fields</a:t>
            </a:r>
          </a:p>
          <a:p>
            <a:r>
              <a:rPr lang="en-US" dirty="0"/>
              <a:t>• 	Losses due to improper system design, installation, or maintenance</a:t>
            </a:r>
          </a:p>
          <a:p>
            <a:r>
              <a:rPr lang="en-US" dirty="0"/>
              <a:t>• 	Over irrigation causing excess deep percolation</a:t>
            </a:r>
          </a:p>
          <a:p>
            <a:r>
              <a:rPr lang="en-US" dirty="0"/>
              <a:t>• 	Untimely irrigation</a:t>
            </a:r>
          </a:p>
          <a:p>
            <a:r>
              <a:rPr lang="en-US" dirty="0"/>
              <a:t>• 	Irrigation resulting in degraded wildlife habitat</a:t>
            </a:r>
          </a:p>
          <a:p>
            <a:r>
              <a:rPr lang="en-US" dirty="0"/>
              <a:t>Solutions:</a:t>
            </a:r>
          </a:p>
          <a:p>
            <a:r>
              <a:rPr lang="en-US" dirty="0"/>
              <a:t>• 	Line ditches or install pipe; improve water transport systems</a:t>
            </a:r>
          </a:p>
          <a:p>
            <a:r>
              <a:rPr lang="en-US" dirty="0"/>
              <a:t>• 	Manage applications to reduce runoff; tailwater return systems</a:t>
            </a:r>
          </a:p>
          <a:p>
            <a:r>
              <a:rPr lang="en-US" dirty="0"/>
              <a:t>• 	Audit system and retrofit or replace where warranted</a:t>
            </a:r>
          </a:p>
        </p:txBody>
      </p:sp>
      <p:sp>
        <p:nvSpPr>
          <p:cNvPr id="4" name="Slide Number Placeholder 3"/>
          <p:cNvSpPr>
            <a:spLocks noGrp="1"/>
          </p:cNvSpPr>
          <p:nvPr>
            <p:ph type="sldNum" sz="quarter" idx="5"/>
          </p:nvPr>
        </p:nvSpPr>
        <p:spPr/>
        <p:txBody>
          <a:bodyPr/>
          <a:lstStyle/>
          <a:p>
            <a:fld id="{2323EFB2-481A-4F8A-979B-8D860093733D}" type="slidenum">
              <a:rPr lang="en-US" smtClean="0"/>
              <a:t>18</a:t>
            </a:fld>
            <a:endParaRPr lang="en-US"/>
          </a:p>
        </p:txBody>
      </p:sp>
    </p:spTree>
    <p:extLst>
      <p:ext uri="{BB962C8B-B14F-4D97-AF65-F5344CB8AC3E}">
        <p14:creationId xmlns:p14="http://schemas.microsoft.com/office/powerpoint/2010/main" val="2678345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Nutrients transported to surface water</a:t>
            </a:r>
          </a:p>
          <a:p>
            <a:r>
              <a:rPr lang="en-US" dirty="0"/>
              <a:t>Indicators-Algae blooms, mass death of fish or aquatic organisms, dissolved oxygen concentrations, hypoxia</a:t>
            </a:r>
          </a:p>
          <a:p>
            <a:r>
              <a:rPr lang="en-US" dirty="0"/>
              <a:t>Causes:</a:t>
            </a:r>
          </a:p>
          <a:p>
            <a:r>
              <a:rPr lang="en-US" dirty="0"/>
              <a:t>• 	Overusing fertilizer (both residential and agricultural usage)</a:t>
            </a:r>
          </a:p>
          <a:p>
            <a:r>
              <a:rPr lang="en-US" dirty="0"/>
              <a:t>• 	Soluble nutrients</a:t>
            </a:r>
          </a:p>
          <a:p>
            <a:r>
              <a:rPr lang="en-US" dirty="0"/>
              <a:t>• 	Poor soil structure</a:t>
            </a:r>
          </a:p>
          <a:p>
            <a:r>
              <a:rPr lang="en-US" dirty="0"/>
              <a:t>• 	Decreased infiltration</a:t>
            </a:r>
          </a:p>
          <a:p>
            <a:r>
              <a:rPr lang="en-US" dirty="0"/>
              <a:t>• 	Conventional tillage</a:t>
            </a:r>
          </a:p>
          <a:p>
            <a:r>
              <a:rPr lang="en-US" dirty="0"/>
              <a:t>• 	Erosion of nutrient-laden soil</a:t>
            </a:r>
          </a:p>
          <a:p>
            <a:r>
              <a:rPr lang="en-US" dirty="0"/>
              <a:t>• 	Runoff from cropland, animal feeding operations and pastures, picking up nutrients and depositing them in water bodies</a:t>
            </a:r>
          </a:p>
          <a:p>
            <a:r>
              <a:rPr lang="en-US" dirty="0"/>
              <a:t>• 	Low nutrient holding capacity of soil</a:t>
            </a:r>
          </a:p>
          <a:p>
            <a:r>
              <a:rPr lang="en-US" dirty="0"/>
              <a:t>Solutions:</a:t>
            </a:r>
          </a:p>
          <a:p>
            <a:r>
              <a:rPr lang="en-US" dirty="0"/>
              <a:t>• 	Nutrient management planning to address the form, rate, placement, and timing of plant nutrient application</a:t>
            </a:r>
          </a:p>
          <a:p>
            <a:r>
              <a:rPr lang="en-US" dirty="0"/>
              <a:t>• 	Cover crops</a:t>
            </a:r>
          </a:p>
          <a:p>
            <a:r>
              <a:rPr lang="en-US" dirty="0"/>
              <a:t>• 	Crop rotations</a:t>
            </a:r>
          </a:p>
          <a:p>
            <a:r>
              <a:rPr lang="en-US" dirty="0"/>
              <a:t>• 	Conservation buffers and setbacks from surface water</a:t>
            </a:r>
          </a:p>
          <a:p>
            <a:r>
              <a:rPr lang="en-US" dirty="0"/>
              <a:t>• 	Residue management to improve the soil’s ability to retain nutrients</a:t>
            </a:r>
          </a:p>
          <a:p>
            <a:r>
              <a:rPr lang="en-US" dirty="0"/>
              <a:t>• 	Livestock production practices, such as feed management, animal waste storage, and handling animal mortality</a:t>
            </a:r>
          </a:p>
          <a:p>
            <a:r>
              <a:rPr lang="en-US" dirty="0"/>
              <a:t>• 	Drainage water management</a:t>
            </a:r>
          </a:p>
          <a:p>
            <a:r>
              <a:rPr lang="en-US" dirty="0"/>
              <a:t>• 	Irrigation water management</a:t>
            </a:r>
          </a:p>
          <a:p>
            <a:r>
              <a:rPr lang="en-US" dirty="0"/>
              <a:t>• 	Constructed wetlands</a:t>
            </a:r>
          </a:p>
          <a:p>
            <a:r>
              <a:rPr lang="en-US" sz="1200" b="1" dirty="0">
                <a:latin typeface="Arial" panose="020B0604020202020204" pitchFamily="34" charset="0"/>
                <a:cs typeface="Arial" panose="020B0604020202020204" pitchFamily="34" charset="0"/>
              </a:rPr>
              <a:t>Nutrients transported to groundwater</a:t>
            </a:r>
          </a:p>
          <a:p>
            <a:r>
              <a:rPr lang="en-US" dirty="0"/>
              <a:t>Indicators-Algae blooms, mass death of fish or aquatic organisms, dissolved oxygen concentrations, hypoxia</a:t>
            </a:r>
          </a:p>
          <a:p>
            <a:r>
              <a:rPr lang="en-US" dirty="0"/>
              <a:t>Causes:</a:t>
            </a:r>
          </a:p>
          <a:p>
            <a:r>
              <a:rPr lang="en-US" dirty="0"/>
              <a:t>• 	Overusing fertilizer (both residential and agricultural usage)</a:t>
            </a:r>
          </a:p>
          <a:p>
            <a:r>
              <a:rPr lang="en-US" dirty="0"/>
              <a:t>• 	Soluble nutrients</a:t>
            </a:r>
          </a:p>
          <a:p>
            <a:r>
              <a:rPr lang="en-US" dirty="0"/>
              <a:t>• 	Runoff from cropland, animal feeding operations, and pastures, picking up nutrients and depositing them in water bodies and ground water access points</a:t>
            </a:r>
          </a:p>
          <a:p>
            <a:r>
              <a:rPr lang="en-US" dirty="0"/>
              <a:t>• 	Low nutrient holding capacity of soil</a:t>
            </a:r>
          </a:p>
          <a:p>
            <a:r>
              <a:rPr lang="en-US" dirty="0"/>
              <a:t>Solutions:</a:t>
            </a:r>
          </a:p>
          <a:p>
            <a:r>
              <a:rPr lang="en-US" dirty="0"/>
              <a:t>• 	Nutrient management to address the rate, source, placement, and timing of plant nutrient application</a:t>
            </a:r>
          </a:p>
          <a:p>
            <a:r>
              <a:rPr lang="en-US" dirty="0"/>
              <a:t>• 	Cover crops</a:t>
            </a:r>
          </a:p>
          <a:p>
            <a:r>
              <a:rPr lang="en-US" dirty="0"/>
              <a:t>• 	Crop rotations</a:t>
            </a:r>
          </a:p>
          <a:p>
            <a:r>
              <a:rPr lang="en-US" dirty="0"/>
              <a:t>• 	Conservation buffers and setbacks from sensitive areas</a:t>
            </a:r>
          </a:p>
          <a:p>
            <a:r>
              <a:rPr lang="en-US" dirty="0"/>
              <a:t>• 	Residue management to improve the soil’s ability to retain nutrients</a:t>
            </a:r>
          </a:p>
          <a:p>
            <a:r>
              <a:rPr lang="en-US" dirty="0"/>
              <a:t>• 	Livestock production practices, such as feed management, animal waste storage, and handling animal mortality</a:t>
            </a:r>
          </a:p>
          <a:p>
            <a:r>
              <a:rPr lang="en-US" dirty="0"/>
              <a:t>• 	Drainage water management</a:t>
            </a:r>
          </a:p>
          <a:p>
            <a:r>
              <a:rPr lang="en-US" dirty="0"/>
              <a:t>• 	Irrigation water management</a:t>
            </a:r>
          </a:p>
        </p:txBody>
      </p:sp>
      <p:sp>
        <p:nvSpPr>
          <p:cNvPr id="4" name="Slide Number Placeholder 3"/>
          <p:cNvSpPr>
            <a:spLocks noGrp="1"/>
          </p:cNvSpPr>
          <p:nvPr>
            <p:ph type="sldNum" sz="quarter" idx="5"/>
          </p:nvPr>
        </p:nvSpPr>
        <p:spPr/>
        <p:txBody>
          <a:bodyPr/>
          <a:lstStyle/>
          <a:p>
            <a:fld id="{2323EFB2-481A-4F8A-979B-8D860093733D}" type="slidenum">
              <a:rPr lang="en-US" smtClean="0"/>
              <a:t>19</a:t>
            </a:fld>
            <a:endParaRPr lang="en-US"/>
          </a:p>
        </p:txBody>
      </p:sp>
    </p:spTree>
    <p:extLst>
      <p:ext uri="{BB962C8B-B14F-4D97-AF65-F5344CB8AC3E}">
        <p14:creationId xmlns:p14="http://schemas.microsoft.com/office/powerpoint/2010/main" val="1161802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Pathogens and chemicals from manure, biosolids or compost applications transported to surface/ground water</a:t>
            </a:r>
          </a:p>
          <a:p>
            <a:r>
              <a:rPr lang="en-US" dirty="0"/>
              <a:t>Indicators-Storage, handling, and application of manure, biosolids, or compost</a:t>
            </a:r>
          </a:p>
          <a:p>
            <a:r>
              <a:rPr lang="en-US" dirty="0"/>
              <a:t>Causes:</a:t>
            </a:r>
          </a:p>
          <a:p>
            <a:r>
              <a:rPr lang="en-US" dirty="0"/>
              <a:t>• 	Improper collection, handling, and storage of manure, biosolids, and compost</a:t>
            </a:r>
          </a:p>
          <a:p>
            <a:r>
              <a:rPr lang="en-US" dirty="0"/>
              <a:t>• 	Land application of infected manure, biosolids, or compost</a:t>
            </a:r>
          </a:p>
          <a:p>
            <a:r>
              <a:rPr lang="en-US" dirty="0"/>
              <a:t>• 	Improper disposal of dead animals</a:t>
            </a:r>
          </a:p>
          <a:p>
            <a:r>
              <a:rPr lang="en-US" dirty="0"/>
              <a:t>Solutions:</a:t>
            </a:r>
          </a:p>
          <a:p>
            <a:r>
              <a:rPr lang="en-US" dirty="0"/>
              <a:t>• 	Proper collection, handling, and storage system for agricultural waste</a:t>
            </a:r>
          </a:p>
          <a:p>
            <a:r>
              <a:rPr lang="en-US" dirty="0"/>
              <a:t>• 	Biological treatment (anaerobic storage, composting, anaerobic digesters)</a:t>
            </a:r>
          </a:p>
          <a:p>
            <a:r>
              <a:rPr lang="en-US" dirty="0"/>
              <a:t>• 	Vegetative filter strips, setbacks, and buffer zones</a:t>
            </a:r>
          </a:p>
          <a:p>
            <a:r>
              <a:rPr lang="en-US" dirty="0"/>
              <a:t>• 	Crop residue and tillage management</a:t>
            </a:r>
          </a:p>
          <a:p>
            <a:r>
              <a:rPr lang="en-US" dirty="0"/>
              <a:t>• 	Cover crops</a:t>
            </a:r>
          </a:p>
          <a:p>
            <a:r>
              <a:rPr lang="en-US" dirty="0"/>
              <a:t>• 	Manage livestock access to water</a:t>
            </a:r>
          </a:p>
          <a:p>
            <a:r>
              <a:rPr lang="en-US" dirty="0"/>
              <a:t>• 	Manage the rate, timing, and method of application of manure, biosolids, and compost</a:t>
            </a:r>
          </a:p>
          <a:p>
            <a:r>
              <a:rPr lang="en-US" dirty="0"/>
              <a:t>• 	Animal mortality management for routine </a:t>
            </a:r>
          </a:p>
          <a:p>
            <a:r>
              <a:rPr lang="en-US" sz="1200" b="1" dirty="0">
                <a:latin typeface="Arial" panose="020B0604020202020204" pitchFamily="34" charset="0"/>
                <a:cs typeface="Arial" panose="020B0604020202020204" pitchFamily="34" charset="0"/>
              </a:rPr>
              <a:t>Sediment transported to surface water</a:t>
            </a:r>
          </a:p>
          <a:p>
            <a:r>
              <a:rPr lang="en-US" dirty="0"/>
              <a:t>Indicators-Cloudy or muddy water, stream/water body soil deposition</a:t>
            </a:r>
          </a:p>
          <a:p>
            <a:r>
              <a:rPr lang="en-US" dirty="0"/>
              <a:t>Causes:</a:t>
            </a:r>
          </a:p>
          <a:p>
            <a:r>
              <a:rPr lang="en-US" dirty="0"/>
              <a:t>• 	Bare or unprotected soil</a:t>
            </a:r>
          </a:p>
          <a:p>
            <a:r>
              <a:rPr lang="en-US" dirty="0"/>
              <a:t>• 	Long and steep slopes</a:t>
            </a:r>
          </a:p>
          <a:p>
            <a:r>
              <a:rPr lang="en-US" dirty="0"/>
              <a:t>• 	Intense rainfall or irrigation events when residue cover is at a minimum</a:t>
            </a:r>
          </a:p>
          <a:p>
            <a:r>
              <a:rPr lang="en-US" dirty="0"/>
              <a:t>• 	Decreased infiltration by compaction</a:t>
            </a:r>
          </a:p>
          <a:p>
            <a:r>
              <a:rPr lang="en-US" dirty="0"/>
              <a:t>Solutions:</a:t>
            </a:r>
          </a:p>
          <a:p>
            <a:r>
              <a:rPr lang="en-US" dirty="0"/>
              <a:t>• 	Residue management</a:t>
            </a:r>
          </a:p>
          <a:p>
            <a:r>
              <a:rPr lang="en-US" dirty="0"/>
              <a:t>• 	Crop rotations with high biomass crops</a:t>
            </a:r>
          </a:p>
          <a:p>
            <a:r>
              <a:rPr lang="en-US" dirty="0"/>
              <a:t>• 	Cover crops</a:t>
            </a:r>
          </a:p>
          <a:p>
            <a:r>
              <a:rPr lang="en-US" dirty="0"/>
              <a:t>• 	Strip cropping</a:t>
            </a:r>
          </a:p>
          <a:p>
            <a:r>
              <a:rPr lang="en-US" dirty="0"/>
              <a:t>• 	Terraces</a:t>
            </a:r>
          </a:p>
          <a:p>
            <a:r>
              <a:rPr lang="en-US" dirty="0"/>
              <a:t>• 	Grassed waterways and grade stabilization structures</a:t>
            </a:r>
          </a:p>
          <a:p>
            <a:r>
              <a:rPr lang="en-US" dirty="0"/>
              <a:t>• 	Buffers and filter strips to address the transport of sediment</a:t>
            </a:r>
          </a:p>
          <a:p>
            <a:r>
              <a:rPr lang="en-US" dirty="0"/>
              <a:t>• 	Windbreaks</a:t>
            </a:r>
          </a:p>
          <a:p>
            <a:r>
              <a:rPr lang="en-US" dirty="0"/>
              <a:t>• 	Streambank and shoreline protection</a:t>
            </a:r>
          </a:p>
        </p:txBody>
      </p:sp>
      <p:sp>
        <p:nvSpPr>
          <p:cNvPr id="4" name="Slide Number Placeholder 3"/>
          <p:cNvSpPr>
            <a:spLocks noGrp="1"/>
          </p:cNvSpPr>
          <p:nvPr>
            <p:ph type="sldNum" sz="quarter" idx="5"/>
          </p:nvPr>
        </p:nvSpPr>
        <p:spPr/>
        <p:txBody>
          <a:bodyPr/>
          <a:lstStyle/>
          <a:p>
            <a:fld id="{2323EFB2-481A-4F8A-979B-8D860093733D}" type="slidenum">
              <a:rPr lang="en-US" smtClean="0"/>
              <a:t>20</a:t>
            </a:fld>
            <a:endParaRPr lang="en-US"/>
          </a:p>
        </p:txBody>
      </p:sp>
    </p:spTree>
    <p:extLst>
      <p:ext uri="{BB962C8B-B14F-4D97-AF65-F5344CB8AC3E}">
        <p14:creationId xmlns:p14="http://schemas.microsoft.com/office/powerpoint/2010/main" val="2185767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Pesticides transported to surface water</a:t>
            </a:r>
          </a:p>
          <a:p>
            <a:r>
              <a:rPr lang="en-US" dirty="0"/>
              <a:t>Indicators-Pesticide use in the farm/ranch operation</a:t>
            </a:r>
          </a:p>
          <a:p>
            <a:r>
              <a:rPr lang="en-US" dirty="0"/>
              <a:t>Causes:</a:t>
            </a:r>
          </a:p>
          <a:p>
            <a:r>
              <a:rPr lang="en-US" dirty="0"/>
              <a:t>• 	Pesticide use near sensitive waters</a:t>
            </a:r>
          </a:p>
          <a:p>
            <a:r>
              <a:rPr lang="en-US" dirty="0"/>
              <a:t>• 	Use  of pesticides with intermediate or higher hazard  rating and</a:t>
            </a:r>
          </a:p>
          <a:p>
            <a:r>
              <a:rPr lang="en-US" dirty="0"/>
              <a:t>• 		Where ground is cultivated</a:t>
            </a:r>
          </a:p>
          <a:p>
            <a:r>
              <a:rPr lang="en-US" dirty="0"/>
              <a:t>• 		With drift potential</a:t>
            </a:r>
          </a:p>
          <a:p>
            <a:r>
              <a:rPr lang="en-US" dirty="0"/>
              <a:t>• 		With impacts to beneficial organisms</a:t>
            </a:r>
          </a:p>
          <a:p>
            <a:r>
              <a:rPr lang="en-US" dirty="0"/>
              <a:t>Solutions:</a:t>
            </a:r>
          </a:p>
          <a:p>
            <a:r>
              <a:rPr lang="en-US" dirty="0"/>
              <a:t>• 	Integrated pest management strategies</a:t>
            </a:r>
          </a:p>
          <a:p>
            <a:r>
              <a:rPr lang="en-US" dirty="0"/>
              <a:t>• 		Prevention, avoidance, monitoring, etc.</a:t>
            </a:r>
          </a:p>
          <a:p>
            <a:r>
              <a:rPr lang="en-US" dirty="0"/>
              <a:t>• 		Timing, formulations, equipment, etc.</a:t>
            </a:r>
          </a:p>
          <a:p>
            <a:r>
              <a:rPr lang="en-US" dirty="0"/>
              <a:t>• 	Alternative pest suppression strategies</a:t>
            </a:r>
          </a:p>
          <a:p>
            <a:r>
              <a:rPr lang="en-US" dirty="0"/>
              <a:t>• 	Agrichemical handling facilities</a:t>
            </a:r>
          </a:p>
          <a:p>
            <a:r>
              <a:rPr lang="en-US" dirty="0"/>
              <a:t>• 	Vegetative buffers</a:t>
            </a:r>
          </a:p>
          <a:p>
            <a:r>
              <a:rPr lang="en-US" dirty="0"/>
              <a:t>• 	Residue management</a:t>
            </a:r>
          </a:p>
          <a:p>
            <a:r>
              <a:rPr lang="en-US" dirty="0"/>
              <a:t>• 	Cover crops</a:t>
            </a:r>
          </a:p>
          <a:p>
            <a:r>
              <a:rPr lang="en-US" dirty="0"/>
              <a:t>• 	Conservation crop rotation</a:t>
            </a:r>
          </a:p>
          <a:p>
            <a:r>
              <a:rPr lang="en-US" dirty="0"/>
              <a:t>• 	Drainage water management</a:t>
            </a:r>
          </a:p>
          <a:p>
            <a:r>
              <a:rPr lang="en-US" dirty="0"/>
              <a:t>• 	Proper use and storage</a:t>
            </a:r>
          </a:p>
          <a:p>
            <a:r>
              <a:rPr lang="en-US" sz="1200" b="1" dirty="0">
                <a:latin typeface="Arial" panose="020B0604020202020204" pitchFamily="34" charset="0"/>
                <a:cs typeface="Arial" panose="020B0604020202020204" pitchFamily="34" charset="0"/>
              </a:rPr>
              <a:t>Pesticides transported to groundwater</a:t>
            </a:r>
          </a:p>
          <a:p>
            <a:r>
              <a:rPr lang="en-US" dirty="0"/>
              <a:t>Indicators-Pesticide use in the farm/ranch operation:</a:t>
            </a:r>
          </a:p>
          <a:p>
            <a:r>
              <a:rPr lang="en-US" dirty="0"/>
              <a:t>Causes:</a:t>
            </a:r>
          </a:p>
          <a:p>
            <a:r>
              <a:rPr lang="en-US" dirty="0"/>
              <a:t>• 	Pesticide use near sensitive waters</a:t>
            </a:r>
          </a:p>
          <a:p>
            <a:r>
              <a:rPr lang="en-US" dirty="0"/>
              <a:t>• 	Use of pesticides with  intermediate or  higher hazard  risk</a:t>
            </a:r>
          </a:p>
          <a:p>
            <a:r>
              <a:rPr lang="en-US" dirty="0"/>
              <a:t>• 		In areas with leaching soils</a:t>
            </a:r>
          </a:p>
          <a:p>
            <a:r>
              <a:rPr lang="en-US" dirty="0"/>
              <a:t>• 		In aquifer recharge areas</a:t>
            </a:r>
          </a:p>
          <a:p>
            <a:r>
              <a:rPr lang="en-US" dirty="0"/>
              <a:t>Solutions:</a:t>
            </a:r>
          </a:p>
          <a:p>
            <a:r>
              <a:rPr lang="en-US" dirty="0"/>
              <a:t>• 	Integrated pest management strategies</a:t>
            </a:r>
          </a:p>
          <a:p>
            <a:r>
              <a:rPr lang="en-US" dirty="0"/>
              <a:t>• 		Prevention, avoidance, monitoring, etc.</a:t>
            </a:r>
          </a:p>
          <a:p>
            <a:r>
              <a:rPr lang="en-US" dirty="0"/>
              <a:t>• 		Timing, formulations, equipment, etc.</a:t>
            </a:r>
          </a:p>
          <a:p>
            <a:r>
              <a:rPr lang="en-US" dirty="0"/>
              <a:t>• 	Alternative pest suppression strategies</a:t>
            </a:r>
          </a:p>
          <a:p>
            <a:r>
              <a:rPr lang="en-US" dirty="0"/>
              <a:t>• 	Agrichemical handling facilities</a:t>
            </a:r>
          </a:p>
          <a:p>
            <a:r>
              <a:rPr lang="en-US" dirty="0"/>
              <a:t>• 	Vegetative buffers</a:t>
            </a:r>
          </a:p>
          <a:p>
            <a:r>
              <a:rPr lang="en-US" dirty="0"/>
              <a:t>• 	Residue management</a:t>
            </a:r>
          </a:p>
          <a:p>
            <a:r>
              <a:rPr lang="en-US" dirty="0"/>
              <a:t>• 	Cover crops</a:t>
            </a:r>
          </a:p>
          <a:p>
            <a:r>
              <a:rPr lang="en-US" dirty="0"/>
              <a:t>• 	Conservation crop rotation</a:t>
            </a:r>
          </a:p>
          <a:p>
            <a:r>
              <a:rPr lang="en-US" dirty="0"/>
              <a:t>• 	Drainage water management</a:t>
            </a:r>
          </a:p>
          <a:p>
            <a:r>
              <a:rPr lang="en-US" dirty="0"/>
              <a:t>• 	Proper use and storage</a:t>
            </a:r>
          </a:p>
        </p:txBody>
      </p:sp>
      <p:sp>
        <p:nvSpPr>
          <p:cNvPr id="4" name="Slide Number Placeholder 3"/>
          <p:cNvSpPr>
            <a:spLocks noGrp="1"/>
          </p:cNvSpPr>
          <p:nvPr>
            <p:ph type="sldNum" sz="quarter" idx="5"/>
          </p:nvPr>
        </p:nvSpPr>
        <p:spPr/>
        <p:txBody>
          <a:bodyPr/>
          <a:lstStyle/>
          <a:p>
            <a:fld id="{2323EFB2-481A-4F8A-979B-8D860093733D}" type="slidenum">
              <a:rPr lang="en-US" smtClean="0"/>
              <a:t>21</a:t>
            </a:fld>
            <a:endParaRPr lang="en-US"/>
          </a:p>
        </p:txBody>
      </p:sp>
    </p:spTree>
    <p:extLst>
      <p:ext uri="{BB962C8B-B14F-4D97-AF65-F5344CB8AC3E}">
        <p14:creationId xmlns:p14="http://schemas.microsoft.com/office/powerpoint/2010/main" val="123273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3</a:t>
            </a:fld>
            <a:endParaRPr lang="en-US"/>
          </a:p>
        </p:txBody>
      </p:sp>
    </p:spTree>
    <p:extLst>
      <p:ext uri="{BB962C8B-B14F-4D97-AF65-F5344CB8AC3E}">
        <p14:creationId xmlns:p14="http://schemas.microsoft.com/office/powerpoint/2010/main" val="427804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*Covered under the category of Field Sediment, Nutrient and Pathogen Loss</a:t>
            </a:r>
          </a:p>
          <a:p>
            <a:r>
              <a:rPr lang="en-US" dirty="0"/>
              <a:t>Difference is that this is the storage and handling versus field application</a:t>
            </a:r>
          </a:p>
        </p:txBody>
      </p:sp>
      <p:sp>
        <p:nvSpPr>
          <p:cNvPr id="4" name="Slide Number Placeholder 3"/>
          <p:cNvSpPr>
            <a:spLocks noGrp="1"/>
          </p:cNvSpPr>
          <p:nvPr>
            <p:ph type="sldNum" sz="quarter" idx="5"/>
          </p:nvPr>
        </p:nvSpPr>
        <p:spPr/>
        <p:txBody>
          <a:bodyPr/>
          <a:lstStyle/>
          <a:p>
            <a:fld id="{2323EFB2-481A-4F8A-979B-8D860093733D}" type="slidenum">
              <a:rPr lang="en-US" smtClean="0"/>
              <a:t>22</a:t>
            </a:fld>
            <a:endParaRPr lang="en-US"/>
          </a:p>
        </p:txBody>
      </p:sp>
    </p:spTree>
    <p:extLst>
      <p:ext uri="{BB962C8B-B14F-4D97-AF65-F5344CB8AC3E}">
        <p14:creationId xmlns:p14="http://schemas.microsoft.com/office/powerpoint/2010/main" val="227124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Petroleum, heavy metals and other pollutants transported to surface water</a:t>
            </a:r>
          </a:p>
          <a:p>
            <a:r>
              <a:rPr lang="en-US" dirty="0"/>
              <a:t>Indicators-Storage and handling of petroleum; use of </a:t>
            </a:r>
            <a:r>
              <a:rPr lang="en-US" dirty="0" err="1"/>
              <a:t>biosludge</a:t>
            </a:r>
            <a:r>
              <a:rPr lang="en-US" dirty="0"/>
              <a:t>, contaminated animal manure, and inorganic fertilizers</a:t>
            </a:r>
          </a:p>
          <a:p>
            <a:r>
              <a:rPr lang="en-US" dirty="0"/>
              <a:t>Causes:</a:t>
            </a:r>
          </a:p>
          <a:p>
            <a:r>
              <a:rPr lang="en-US" dirty="0"/>
              <a:t>• 	Inadequate storage and handling</a:t>
            </a:r>
          </a:p>
          <a:p>
            <a:r>
              <a:rPr lang="en-US" dirty="0"/>
              <a:t>• 	Repeated application of </a:t>
            </a:r>
            <a:r>
              <a:rPr lang="en-US" dirty="0" err="1"/>
              <a:t>biosludge</a:t>
            </a:r>
            <a:r>
              <a:rPr lang="en-US" dirty="0"/>
              <a:t> or inorganic fertilizers over a long period of time</a:t>
            </a:r>
          </a:p>
          <a:p>
            <a:r>
              <a:rPr lang="en-US" dirty="0"/>
              <a:t>• 	Unprotected surface water sources</a:t>
            </a:r>
          </a:p>
          <a:p>
            <a:r>
              <a:rPr lang="en-US" dirty="0"/>
              <a:t>Solutions:</a:t>
            </a:r>
          </a:p>
          <a:p>
            <a:r>
              <a:rPr lang="en-US" dirty="0"/>
              <a:t>• 	Proper storage and handling</a:t>
            </a:r>
          </a:p>
          <a:p>
            <a:r>
              <a:rPr lang="en-US" dirty="0"/>
              <a:t>• 	Petroleum and chemical containment systems</a:t>
            </a:r>
          </a:p>
          <a:p>
            <a:r>
              <a:rPr lang="en-US" dirty="0"/>
              <a:t>• 	Proper application, use, and monitoring of levels over time of </a:t>
            </a:r>
            <a:r>
              <a:rPr lang="en-US" dirty="0" err="1"/>
              <a:t>biosludge</a:t>
            </a:r>
            <a:r>
              <a:rPr lang="en-US" dirty="0"/>
              <a:t> and inorganic fertilizer</a:t>
            </a:r>
          </a:p>
          <a:p>
            <a:r>
              <a:rPr lang="en-US" dirty="0"/>
              <a:t>• 	Protect surface water sources</a:t>
            </a:r>
          </a:p>
          <a:p>
            <a:r>
              <a:rPr lang="en-US" dirty="0"/>
              <a:t>• 	Conservation buffers and application setbacks</a:t>
            </a:r>
          </a:p>
        </p:txBody>
      </p:sp>
      <p:sp>
        <p:nvSpPr>
          <p:cNvPr id="4" name="Slide Number Placeholder 3"/>
          <p:cNvSpPr>
            <a:spLocks noGrp="1"/>
          </p:cNvSpPr>
          <p:nvPr>
            <p:ph type="sldNum" sz="quarter" idx="5"/>
          </p:nvPr>
        </p:nvSpPr>
        <p:spPr/>
        <p:txBody>
          <a:bodyPr/>
          <a:lstStyle/>
          <a:p>
            <a:fld id="{2323EFB2-481A-4F8A-979B-8D860093733D}" type="slidenum">
              <a:rPr lang="en-US" smtClean="0"/>
              <a:t>23</a:t>
            </a:fld>
            <a:endParaRPr lang="en-US"/>
          </a:p>
        </p:txBody>
      </p:sp>
    </p:spTree>
    <p:extLst>
      <p:ext uri="{BB962C8B-B14F-4D97-AF65-F5344CB8AC3E}">
        <p14:creationId xmlns:p14="http://schemas.microsoft.com/office/powerpoint/2010/main" val="233592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Petroleum, heavy metals and other pollutants transported to ground water</a:t>
            </a:r>
          </a:p>
          <a:p>
            <a:r>
              <a:rPr lang="en-US" dirty="0"/>
              <a:t>Indicators-Storage and handling of petroleum; use of </a:t>
            </a:r>
            <a:r>
              <a:rPr lang="en-US" dirty="0" err="1"/>
              <a:t>biosludge</a:t>
            </a:r>
            <a:r>
              <a:rPr lang="en-US" dirty="0"/>
              <a:t>, contaminated animal manure, and inorganic fertilizers</a:t>
            </a:r>
          </a:p>
          <a:p>
            <a:r>
              <a:rPr lang="en-US" dirty="0"/>
              <a:t>Causes:</a:t>
            </a:r>
          </a:p>
          <a:p>
            <a:r>
              <a:rPr lang="en-US" dirty="0"/>
              <a:t>• 	Inadequate storage and handling</a:t>
            </a:r>
          </a:p>
          <a:p>
            <a:r>
              <a:rPr lang="en-US" dirty="0"/>
              <a:t>• 	Repeated application of </a:t>
            </a:r>
            <a:r>
              <a:rPr lang="en-US" dirty="0" err="1"/>
              <a:t>biosludge</a:t>
            </a:r>
            <a:r>
              <a:rPr lang="en-US" dirty="0"/>
              <a:t> or inorganic fertilizers over a long period of time</a:t>
            </a:r>
          </a:p>
          <a:p>
            <a:r>
              <a:rPr lang="en-US" dirty="0"/>
              <a:t>• 	Unprotected ground water sources</a:t>
            </a:r>
          </a:p>
          <a:p>
            <a:r>
              <a:rPr lang="en-US" dirty="0"/>
              <a:t>Solutions:</a:t>
            </a:r>
          </a:p>
          <a:p>
            <a:r>
              <a:rPr lang="en-US" dirty="0"/>
              <a:t>• 	Proper storage and handling</a:t>
            </a:r>
          </a:p>
          <a:p>
            <a:r>
              <a:rPr lang="en-US" dirty="0"/>
              <a:t>• 	Petroleum and chemical containment systems</a:t>
            </a:r>
          </a:p>
          <a:p>
            <a:r>
              <a:rPr lang="en-US" dirty="0"/>
              <a:t>• 	Proper application, use, and monitoring of levels over time of </a:t>
            </a:r>
            <a:r>
              <a:rPr lang="en-US" dirty="0" err="1"/>
              <a:t>biosludge</a:t>
            </a:r>
            <a:r>
              <a:rPr lang="en-US" dirty="0"/>
              <a:t> and inorganic fertilizer</a:t>
            </a:r>
          </a:p>
          <a:p>
            <a:r>
              <a:rPr lang="en-US" dirty="0"/>
              <a:t>• 	Protect surface water sources</a:t>
            </a:r>
          </a:p>
          <a:p>
            <a:r>
              <a:rPr lang="en-US" dirty="0"/>
              <a:t>• 	Conservation buffers and application setbacks</a:t>
            </a:r>
          </a:p>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24</a:t>
            </a:fld>
            <a:endParaRPr lang="en-US"/>
          </a:p>
        </p:txBody>
      </p:sp>
    </p:spTree>
    <p:extLst>
      <p:ext uri="{BB962C8B-B14F-4D97-AF65-F5344CB8AC3E}">
        <p14:creationId xmlns:p14="http://schemas.microsoft.com/office/powerpoint/2010/main" val="443826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Salts transported to surface water</a:t>
            </a:r>
          </a:p>
          <a:p>
            <a:r>
              <a:rPr lang="en-US" dirty="0"/>
              <a:t>Indicators-White crusting of soil, irregular crop growth, and lack of plant vigor</a:t>
            </a:r>
          </a:p>
          <a:p>
            <a:r>
              <a:rPr lang="en-US" dirty="0"/>
              <a:t>Causes:</a:t>
            </a:r>
          </a:p>
          <a:p>
            <a:r>
              <a:rPr lang="en-US" dirty="0"/>
              <a:t>• 	Naturally occurring in soils with concentrations of soluble salts, such as sulfates of sodium, calcium, and magnesium in the soil</a:t>
            </a:r>
          </a:p>
          <a:p>
            <a:r>
              <a:rPr lang="en-US" dirty="0"/>
              <a:t>• 	Inadequate drainage to leach salt from the soil </a:t>
            </a:r>
          </a:p>
          <a:p>
            <a:r>
              <a:rPr lang="en-US" dirty="0"/>
              <a:t>• 	Upward migration of salt from shallow ground water</a:t>
            </a:r>
          </a:p>
          <a:p>
            <a:r>
              <a:rPr lang="en-US" dirty="0"/>
              <a:t>• 	Application of saline water</a:t>
            </a:r>
          </a:p>
          <a:p>
            <a:r>
              <a:rPr lang="en-US" dirty="0"/>
              <a:t>Solutions:</a:t>
            </a:r>
          </a:p>
          <a:p>
            <a:r>
              <a:rPr lang="en-US" dirty="0"/>
              <a:t>• 	Proper use of irrigation water</a:t>
            </a:r>
          </a:p>
          <a:p>
            <a:r>
              <a:rPr lang="en-US" dirty="0"/>
              <a:t>• 	Salt-tolerant crops</a:t>
            </a:r>
          </a:p>
          <a:p>
            <a:r>
              <a:rPr lang="en-US" dirty="0"/>
              <a:t>• 	Remove excess water from recharge areas</a:t>
            </a:r>
          </a:p>
          <a:p>
            <a:r>
              <a:rPr lang="en-US" dirty="0"/>
              <a:t>• 	Maintain water table at a safe levels</a:t>
            </a:r>
          </a:p>
          <a:p>
            <a:r>
              <a:rPr lang="en-US" dirty="0"/>
              <a:t>• 	Cropping and tillage systems that promote adequate infiltration and permeability</a:t>
            </a:r>
          </a:p>
          <a:p>
            <a:r>
              <a:rPr lang="en-US" dirty="0"/>
              <a:t>• 	Reduce deep tillage</a:t>
            </a:r>
          </a:p>
          <a:p>
            <a:r>
              <a:rPr lang="en-US" b="1" dirty="0"/>
              <a:t>Salts transported to ground water</a:t>
            </a:r>
          </a:p>
          <a:p>
            <a:r>
              <a:rPr lang="en-US" dirty="0"/>
              <a:t>Indicators-White crusting of soil, irregular crop growth, and lack of plant vigor</a:t>
            </a:r>
          </a:p>
          <a:p>
            <a:r>
              <a:rPr lang="en-US" dirty="0"/>
              <a:t>Causes:</a:t>
            </a:r>
          </a:p>
          <a:p>
            <a:r>
              <a:rPr lang="en-US" dirty="0"/>
              <a:t>• 	Naturally occurring in soils with concentrations of soluble salts, such as sulfates of sodium, calcium, and magnesium in the soil</a:t>
            </a:r>
          </a:p>
          <a:p>
            <a:r>
              <a:rPr lang="en-US" dirty="0"/>
              <a:t>• 	Inadequate drainage to leach salt from the soil </a:t>
            </a:r>
          </a:p>
          <a:p>
            <a:r>
              <a:rPr lang="en-US" dirty="0"/>
              <a:t>• 	Upward migration of salt from shallow ground water</a:t>
            </a:r>
          </a:p>
          <a:p>
            <a:r>
              <a:rPr lang="en-US" dirty="0"/>
              <a:t>• 	Application of saline water</a:t>
            </a:r>
          </a:p>
          <a:p>
            <a:r>
              <a:rPr lang="en-US" dirty="0"/>
              <a:t>Solutions:</a:t>
            </a:r>
          </a:p>
          <a:p>
            <a:r>
              <a:rPr lang="en-US" dirty="0"/>
              <a:t>• 	Proper use of irrigation water</a:t>
            </a:r>
          </a:p>
          <a:p>
            <a:r>
              <a:rPr lang="en-US" dirty="0"/>
              <a:t>• 	Salt-tolerant crops</a:t>
            </a:r>
          </a:p>
          <a:p>
            <a:r>
              <a:rPr lang="en-US" dirty="0"/>
              <a:t>• 	Remove excess water from recharge areas</a:t>
            </a:r>
          </a:p>
          <a:p>
            <a:r>
              <a:rPr lang="en-US" dirty="0"/>
              <a:t>• 	Maintain water table at a safe levels</a:t>
            </a:r>
          </a:p>
          <a:p>
            <a:r>
              <a:rPr lang="en-US" dirty="0"/>
              <a:t>• 	Cropping and tillage systems that promote adequate infiltration and permeability</a:t>
            </a:r>
          </a:p>
          <a:p>
            <a:r>
              <a:rPr lang="en-US" dirty="0"/>
              <a:t>• 	Reduce deep tillage</a:t>
            </a:r>
          </a:p>
        </p:txBody>
      </p:sp>
      <p:sp>
        <p:nvSpPr>
          <p:cNvPr id="4" name="Slide Number Placeholder 3"/>
          <p:cNvSpPr>
            <a:spLocks noGrp="1"/>
          </p:cNvSpPr>
          <p:nvPr>
            <p:ph type="sldNum" sz="quarter" idx="5"/>
          </p:nvPr>
        </p:nvSpPr>
        <p:spPr/>
        <p:txBody>
          <a:bodyPr/>
          <a:lstStyle/>
          <a:p>
            <a:fld id="{2323EFB2-481A-4F8A-979B-8D860093733D}" type="slidenum">
              <a:rPr lang="en-US" smtClean="0"/>
              <a:t>25</a:t>
            </a:fld>
            <a:endParaRPr lang="en-US"/>
          </a:p>
        </p:txBody>
      </p:sp>
    </p:spTree>
    <p:extLst>
      <p:ext uri="{BB962C8B-B14F-4D97-AF65-F5344CB8AC3E}">
        <p14:creationId xmlns:p14="http://schemas.microsoft.com/office/powerpoint/2010/main" val="3239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Emissions of Particulate Matter and Particulate Matter Precursors</a:t>
            </a:r>
          </a:p>
          <a:p>
            <a:r>
              <a:rPr lang="en-US" b="0" dirty="0"/>
              <a:t>Indicators-Dust, smoke, chemical and fertilizer use, animal activities</a:t>
            </a:r>
          </a:p>
          <a:p>
            <a:r>
              <a:rPr lang="en-US" b="0" dirty="0"/>
              <a:t>Causes:</a:t>
            </a:r>
          </a:p>
          <a:p>
            <a:r>
              <a:rPr lang="en-US" b="0" dirty="0"/>
              <a:t>• 	Combustion (engines, burning)</a:t>
            </a:r>
          </a:p>
          <a:p>
            <a:r>
              <a:rPr lang="en-US" b="0" dirty="0"/>
              <a:t>• 	Chemical pesticide drift</a:t>
            </a:r>
          </a:p>
          <a:p>
            <a:r>
              <a:rPr lang="en-US" b="0" dirty="0"/>
              <a:t>• 	Nitrogen application</a:t>
            </a:r>
          </a:p>
          <a:p>
            <a:r>
              <a:rPr lang="en-US" b="0" dirty="0"/>
              <a:t>• 	Field operations (tillage, harvesting, etc.)</a:t>
            </a:r>
          </a:p>
          <a:p>
            <a:r>
              <a:rPr lang="en-US" b="0" dirty="0"/>
              <a:t>• 	Unpaved roads</a:t>
            </a:r>
          </a:p>
          <a:p>
            <a:r>
              <a:rPr lang="en-US" b="0" dirty="0"/>
              <a:t>• 	Windblown dust</a:t>
            </a:r>
          </a:p>
          <a:p>
            <a:r>
              <a:rPr lang="en-US" b="0" dirty="0"/>
              <a:t>• 	Confinement-based animal operations</a:t>
            </a:r>
          </a:p>
          <a:p>
            <a:r>
              <a:rPr lang="en-US" b="0" dirty="0"/>
              <a:t>Solutions:</a:t>
            </a:r>
          </a:p>
          <a:p>
            <a:r>
              <a:rPr lang="en-US" b="0" dirty="0"/>
              <a:t>• 	Smoke management, ensure good combustion for applied fires</a:t>
            </a:r>
          </a:p>
          <a:p>
            <a:r>
              <a:rPr lang="en-US" b="0" dirty="0"/>
              <a:t>• 	Proper engine/combustion unit maintenance and operation</a:t>
            </a:r>
          </a:p>
          <a:p>
            <a:r>
              <a:rPr lang="en-US" b="0" dirty="0"/>
              <a:t>• 	Engine/combustion unit replacement and retrofit </a:t>
            </a:r>
          </a:p>
          <a:p>
            <a:r>
              <a:rPr lang="en-US" b="0" dirty="0"/>
              <a:t>• 	Windbreaks or other wind barriers </a:t>
            </a:r>
          </a:p>
          <a:p>
            <a:r>
              <a:rPr lang="en-US" b="0" dirty="0"/>
              <a:t>• 	Reduce travel/speed and treat unpaved roads </a:t>
            </a:r>
          </a:p>
          <a:p>
            <a:r>
              <a:rPr lang="en-US" b="0" dirty="0"/>
              <a:t>• 	Residue management, conservation tillage, maintaining vegetative cover </a:t>
            </a:r>
          </a:p>
          <a:p>
            <a:r>
              <a:rPr lang="en-US" b="0" dirty="0"/>
              <a:t>• 	Open lot manure harvesting and sprinkler systems</a:t>
            </a:r>
          </a:p>
          <a:p>
            <a:r>
              <a:rPr lang="en-US" b="0" dirty="0"/>
              <a:t>• 	Air filtration on enclosed manure storages and animal housing</a:t>
            </a:r>
          </a:p>
          <a:p>
            <a:r>
              <a:rPr lang="en-US" b="1" dirty="0"/>
              <a:t>Emissions of Greenhouse Gases</a:t>
            </a:r>
          </a:p>
          <a:p>
            <a:r>
              <a:rPr lang="en-US" b="0" dirty="0"/>
              <a:t>Indicators-Greenhouse gas emissions</a:t>
            </a:r>
          </a:p>
          <a:p>
            <a:r>
              <a:rPr lang="en-US" b="0" dirty="0"/>
              <a:t>Causes:</a:t>
            </a:r>
          </a:p>
          <a:p>
            <a:r>
              <a:rPr lang="en-US" b="0" dirty="0"/>
              <a:t>• 	Nitrogen application</a:t>
            </a:r>
          </a:p>
          <a:p>
            <a:r>
              <a:rPr lang="en-US" b="0" dirty="0"/>
              <a:t>• 	Conventional tillage</a:t>
            </a:r>
          </a:p>
          <a:p>
            <a:r>
              <a:rPr lang="en-US" b="0" dirty="0"/>
              <a:t>• 	Loss of carbon stocks from soils and biomass</a:t>
            </a:r>
          </a:p>
          <a:p>
            <a:r>
              <a:rPr lang="en-US" b="0" dirty="0"/>
              <a:t>• 	CH4 production from animal operations</a:t>
            </a:r>
          </a:p>
          <a:p>
            <a:r>
              <a:rPr lang="en-US" b="0" dirty="0"/>
              <a:t>Solutions:</a:t>
            </a:r>
          </a:p>
          <a:p>
            <a:r>
              <a:rPr lang="en-US" b="0" dirty="0"/>
              <a:t>• 	Apply nitrogen using the 4Rs</a:t>
            </a:r>
          </a:p>
          <a:p>
            <a:r>
              <a:rPr lang="en-US" b="0" dirty="0"/>
              <a:t>• 	Conservation tillage and reduced soil disturbance</a:t>
            </a:r>
          </a:p>
          <a:p>
            <a:r>
              <a:rPr lang="en-US" b="0" dirty="0"/>
              <a:t>• 	Maintain undrained hydric and organic soils with perennial cover</a:t>
            </a:r>
          </a:p>
          <a:p>
            <a:r>
              <a:rPr lang="en-US" b="0" dirty="0"/>
              <a:t>• 	Feed management to reduce enteric methane emissions</a:t>
            </a:r>
          </a:p>
          <a:p>
            <a:r>
              <a:rPr lang="en-US" b="0" dirty="0"/>
              <a:t>• 	Proper manure management</a:t>
            </a:r>
          </a:p>
          <a:p>
            <a:r>
              <a:rPr lang="en-US" b="0" dirty="0"/>
              <a:t>• 	Use covers in manure management systems to capture and even reuse produced biogas</a:t>
            </a:r>
          </a:p>
        </p:txBody>
      </p:sp>
      <p:sp>
        <p:nvSpPr>
          <p:cNvPr id="4" name="Slide Number Placeholder 3"/>
          <p:cNvSpPr>
            <a:spLocks noGrp="1"/>
          </p:cNvSpPr>
          <p:nvPr>
            <p:ph type="sldNum" sz="quarter" idx="5"/>
          </p:nvPr>
        </p:nvSpPr>
        <p:spPr/>
        <p:txBody>
          <a:bodyPr/>
          <a:lstStyle/>
          <a:p>
            <a:fld id="{2323EFB2-481A-4F8A-979B-8D860093733D}" type="slidenum">
              <a:rPr lang="en-US" smtClean="0"/>
              <a:t>26</a:t>
            </a:fld>
            <a:endParaRPr lang="en-US"/>
          </a:p>
        </p:txBody>
      </p:sp>
    </p:spTree>
    <p:extLst>
      <p:ext uri="{BB962C8B-B14F-4D97-AF65-F5344CB8AC3E}">
        <p14:creationId xmlns:p14="http://schemas.microsoft.com/office/powerpoint/2010/main" val="635923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Emissions of Ozone Precursors</a:t>
            </a:r>
          </a:p>
          <a:p>
            <a:r>
              <a:rPr lang="en-US" b="0" dirty="0"/>
              <a:t>Indicators-Engines, pesticides, burning, tillage, and animal operations</a:t>
            </a:r>
          </a:p>
          <a:p>
            <a:r>
              <a:rPr lang="en-US" b="0" dirty="0"/>
              <a:t>Causes:</a:t>
            </a:r>
          </a:p>
          <a:p>
            <a:r>
              <a:rPr lang="en-US" b="0" dirty="0"/>
              <a:t>• 	Combustion (engines, burning)</a:t>
            </a:r>
          </a:p>
          <a:p>
            <a:r>
              <a:rPr lang="en-US" b="0" dirty="0"/>
              <a:t>• 	Animal operations</a:t>
            </a:r>
          </a:p>
          <a:p>
            <a:r>
              <a:rPr lang="en-US" b="0" dirty="0"/>
              <a:t>• 	Pesticide application</a:t>
            </a:r>
          </a:p>
          <a:p>
            <a:r>
              <a:rPr lang="en-US" b="0" dirty="0"/>
              <a:t>Solutions:</a:t>
            </a:r>
          </a:p>
          <a:p>
            <a:r>
              <a:rPr lang="en-US" b="0" dirty="0"/>
              <a:t>• 	Smoke management, ensure good combustion for applied fires</a:t>
            </a:r>
          </a:p>
          <a:p>
            <a:r>
              <a:rPr lang="en-US" b="0" dirty="0"/>
              <a:t>• 	Proper engine/combustion unit maintenance and operation</a:t>
            </a:r>
          </a:p>
          <a:p>
            <a:r>
              <a:rPr lang="en-US" b="0" dirty="0"/>
              <a:t>• 	Engine/combustion unit replacement and retrofit </a:t>
            </a:r>
          </a:p>
          <a:p>
            <a:r>
              <a:rPr lang="en-US" b="0" dirty="0"/>
              <a:t>• 	Integrated pest management</a:t>
            </a:r>
          </a:p>
          <a:p>
            <a:r>
              <a:rPr lang="en-US" b="0" dirty="0"/>
              <a:t>• 	Feed and manure management </a:t>
            </a:r>
          </a:p>
          <a:p>
            <a:r>
              <a:rPr lang="en-US" b="0" dirty="0"/>
              <a:t>• 	Comprehensive nutrient management planning</a:t>
            </a:r>
          </a:p>
          <a:p>
            <a:r>
              <a:rPr lang="en-US" b="0" dirty="0"/>
              <a:t>• 	Air filtration on enclosed manure storages and animal housing</a:t>
            </a:r>
          </a:p>
          <a:p>
            <a:r>
              <a:rPr lang="en-US" b="1" dirty="0"/>
              <a:t>Objectionable Odor</a:t>
            </a:r>
          </a:p>
          <a:p>
            <a:r>
              <a:rPr lang="en-US" b="0" dirty="0"/>
              <a:t>Indicators-Manure storage facilities, animal housing, manure and land application</a:t>
            </a:r>
          </a:p>
          <a:p>
            <a:r>
              <a:rPr lang="en-US" b="0" dirty="0"/>
              <a:t>Causes:</a:t>
            </a:r>
          </a:p>
          <a:p>
            <a:r>
              <a:rPr lang="en-US" b="0" dirty="0"/>
              <a:t>• 	Confined animal areas</a:t>
            </a:r>
          </a:p>
          <a:p>
            <a:r>
              <a:rPr lang="en-US" b="0" dirty="0"/>
              <a:t>• 	Manure and fertilizer application</a:t>
            </a:r>
          </a:p>
          <a:p>
            <a:r>
              <a:rPr lang="en-US" b="0" dirty="0"/>
              <a:t>• 	Pesticide application</a:t>
            </a:r>
          </a:p>
          <a:p>
            <a:r>
              <a:rPr lang="en-US" b="0" dirty="0"/>
              <a:t>Solutions:</a:t>
            </a:r>
          </a:p>
          <a:p>
            <a:r>
              <a:rPr lang="en-US" b="0" dirty="0"/>
              <a:t>• 	Feed management to reduce excess sulfur and nitrogen inputs to animal systems</a:t>
            </a:r>
          </a:p>
          <a:p>
            <a:r>
              <a:rPr lang="en-US" b="0" dirty="0"/>
              <a:t>• 	Air filtration of enclosed manure storages and animal housing</a:t>
            </a:r>
          </a:p>
          <a:p>
            <a:r>
              <a:rPr lang="en-US" b="0" dirty="0"/>
              <a:t>• 	Manure management techniques to minimize, recover, or control emitted gases</a:t>
            </a:r>
          </a:p>
          <a:p>
            <a:r>
              <a:rPr lang="en-US" b="0" dirty="0"/>
              <a:t>• 	Moisture management to control dust and odors associated with livestock confinement areas </a:t>
            </a:r>
          </a:p>
          <a:p>
            <a:r>
              <a:rPr lang="en-US" b="0" dirty="0"/>
              <a:t>• 	Proper nutrient management and application </a:t>
            </a:r>
          </a:p>
          <a:p>
            <a:r>
              <a:rPr lang="en-US" b="0" dirty="0"/>
              <a:t>• 	Windbreaks</a:t>
            </a:r>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27</a:t>
            </a:fld>
            <a:endParaRPr lang="en-US"/>
          </a:p>
        </p:txBody>
      </p:sp>
    </p:spTree>
    <p:extLst>
      <p:ext uri="{BB962C8B-B14F-4D97-AF65-F5344CB8AC3E}">
        <p14:creationId xmlns:p14="http://schemas.microsoft.com/office/powerpoint/2010/main" val="1667814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Emissions of Airborne Reactive Nitrogen</a:t>
            </a:r>
          </a:p>
          <a:p>
            <a:r>
              <a:rPr lang="en-US" b="0" dirty="0"/>
              <a:t>Indicators-Fertilizer application, burning, engines, and animal operations</a:t>
            </a:r>
          </a:p>
          <a:p>
            <a:r>
              <a:rPr lang="en-US" b="0" dirty="0"/>
              <a:t>Causes:</a:t>
            </a:r>
          </a:p>
          <a:p>
            <a:r>
              <a:rPr lang="en-US" b="0" dirty="0"/>
              <a:t>• 	Nitrogen application</a:t>
            </a:r>
          </a:p>
          <a:p>
            <a:r>
              <a:rPr lang="en-US" b="0" dirty="0"/>
              <a:t>• 	Combustion (engines, burning)</a:t>
            </a:r>
          </a:p>
          <a:p>
            <a:r>
              <a:rPr lang="en-US" b="0" dirty="0"/>
              <a:t>• 	Animal operations</a:t>
            </a:r>
          </a:p>
          <a:p>
            <a:r>
              <a:rPr lang="en-US" b="0" dirty="0"/>
              <a:t>Solutions:</a:t>
            </a:r>
          </a:p>
          <a:p>
            <a:r>
              <a:rPr lang="en-US" b="0" dirty="0"/>
              <a:t>• 	Apply nitrogen using the 4Rs</a:t>
            </a:r>
          </a:p>
          <a:p>
            <a:r>
              <a:rPr lang="en-US" b="0" dirty="0"/>
              <a:t>• 	Smoke management, ensure good combustion for applied fires</a:t>
            </a:r>
          </a:p>
          <a:p>
            <a:r>
              <a:rPr lang="en-US" b="0" dirty="0"/>
              <a:t>• 	Proper engine/combustion unit maintenance and operation</a:t>
            </a:r>
          </a:p>
          <a:p>
            <a:r>
              <a:rPr lang="en-US" b="0" dirty="0"/>
              <a:t>• 	Engine/combustion unit replacement and retrofit</a:t>
            </a:r>
          </a:p>
          <a:p>
            <a:r>
              <a:rPr lang="en-US" b="0" dirty="0"/>
              <a:t>• 	Feed management for nitrogen-based nutrients</a:t>
            </a:r>
          </a:p>
          <a:p>
            <a:r>
              <a:rPr lang="en-US" b="0" dirty="0"/>
              <a:t>• 	Proper manure management</a:t>
            </a:r>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28</a:t>
            </a:fld>
            <a:endParaRPr lang="en-US"/>
          </a:p>
        </p:txBody>
      </p:sp>
    </p:spTree>
    <p:extLst>
      <p:ext uri="{BB962C8B-B14F-4D97-AF65-F5344CB8AC3E}">
        <p14:creationId xmlns:p14="http://schemas.microsoft.com/office/powerpoint/2010/main" val="2453857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Plant Pest Pressure</a:t>
            </a:r>
          </a:p>
          <a:p>
            <a:r>
              <a:rPr lang="en-US" dirty="0"/>
              <a:t>Indicators-Animal, insect, and/or disease damage, or competition from common weeds or invasive plants substantially reduces yield, growth, or desired plant community composition or structure</a:t>
            </a:r>
          </a:p>
          <a:p>
            <a:r>
              <a:rPr lang="en-US" dirty="0"/>
              <a:t>Causes:</a:t>
            </a:r>
          </a:p>
          <a:p>
            <a:r>
              <a:rPr lang="en-US" dirty="0"/>
              <a:t>• 	Plants suffer from attacks by pests or disease</a:t>
            </a:r>
          </a:p>
          <a:p>
            <a:r>
              <a:rPr lang="en-US" dirty="0"/>
              <a:t>• 	Weeds or invasive plants outcompete desired crop or desired plant community</a:t>
            </a:r>
          </a:p>
          <a:p>
            <a:r>
              <a:rPr lang="en-US" dirty="0"/>
              <a:t>• 	Plants are weak or not thriving</a:t>
            </a:r>
          </a:p>
          <a:p>
            <a:r>
              <a:rPr lang="en-US" dirty="0"/>
              <a:t>Solutions:</a:t>
            </a:r>
          </a:p>
          <a:p>
            <a:r>
              <a:rPr lang="en-US" dirty="0"/>
              <a:t>• 	Use integrated pest management to employ early detection, avoidance, and treatment of pests</a:t>
            </a:r>
          </a:p>
          <a:p>
            <a:r>
              <a:rPr lang="en-US" dirty="0"/>
              <a:t>• 	Consider brush management, vegetative weed control, mulching, or prescribed grazing or burning</a:t>
            </a:r>
          </a:p>
          <a:p>
            <a:r>
              <a:rPr lang="en-US" dirty="0"/>
              <a:t>• 	Use plants adapted to climate and soils</a:t>
            </a:r>
          </a:p>
          <a:p>
            <a:r>
              <a:rPr lang="en-US" dirty="0"/>
              <a:t>• 	Use of local, source-identified seed of native species when available</a:t>
            </a:r>
          </a:p>
        </p:txBody>
      </p:sp>
      <p:sp>
        <p:nvSpPr>
          <p:cNvPr id="4" name="Slide Number Placeholder 3"/>
          <p:cNvSpPr>
            <a:spLocks noGrp="1"/>
          </p:cNvSpPr>
          <p:nvPr>
            <p:ph type="sldNum" sz="quarter" idx="5"/>
          </p:nvPr>
        </p:nvSpPr>
        <p:spPr/>
        <p:txBody>
          <a:bodyPr/>
          <a:lstStyle/>
          <a:p>
            <a:fld id="{2323EFB2-481A-4F8A-979B-8D860093733D}" type="slidenum">
              <a:rPr lang="en-US" smtClean="0"/>
              <a:t>29</a:t>
            </a:fld>
            <a:endParaRPr lang="en-US"/>
          </a:p>
        </p:txBody>
      </p:sp>
    </p:spTree>
    <p:extLst>
      <p:ext uri="{BB962C8B-B14F-4D97-AF65-F5344CB8AC3E}">
        <p14:creationId xmlns:p14="http://schemas.microsoft.com/office/powerpoint/2010/main" val="2147859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Plant productivity and health-</a:t>
            </a:r>
          </a:p>
          <a:p>
            <a:r>
              <a:rPr lang="en-US" dirty="0"/>
              <a:t>Indicators-Yield or growth is substantially less than expected, plants are disease and/or pest-ridden, plants fail to thrive</a:t>
            </a:r>
          </a:p>
          <a:p>
            <a:r>
              <a:rPr lang="en-US" dirty="0"/>
              <a:t>Causes:</a:t>
            </a:r>
          </a:p>
          <a:p>
            <a:r>
              <a:rPr lang="en-US" dirty="0"/>
              <a:t>• 	Plants receive inadequate nutrition during critical growth periods</a:t>
            </a:r>
          </a:p>
          <a:p>
            <a:r>
              <a:rPr lang="en-US" dirty="0"/>
              <a:t>• 	Plants fail to thrive due to poor soil conditions</a:t>
            </a:r>
          </a:p>
          <a:p>
            <a:r>
              <a:rPr lang="en-US" dirty="0"/>
              <a:t>• 	Plants wilt, freeze or rot even during normal climate conditions</a:t>
            </a:r>
          </a:p>
          <a:p>
            <a:r>
              <a:rPr lang="en-US" dirty="0"/>
              <a:t>• 	Plants not adapted to site</a:t>
            </a:r>
          </a:p>
          <a:p>
            <a:r>
              <a:rPr lang="en-US" dirty="0"/>
              <a:t>• 	Plants are grazed or harvested below adequate stubble heights for adequate energy reserves</a:t>
            </a:r>
          </a:p>
          <a:p>
            <a:r>
              <a:rPr lang="en-US" dirty="0"/>
              <a:t>• 	Plant community not resistant or resilient to natural or cultural stressors</a:t>
            </a:r>
          </a:p>
          <a:p>
            <a:r>
              <a:rPr lang="en-US" dirty="0"/>
              <a:t>• 	Plant community management using inappropriate methods, timing, extent, duration, or frequency</a:t>
            </a:r>
          </a:p>
          <a:p>
            <a:r>
              <a:rPr lang="en-US" dirty="0"/>
              <a:t>Solutions:</a:t>
            </a:r>
          </a:p>
          <a:p>
            <a:r>
              <a:rPr lang="en-US" dirty="0"/>
              <a:t>• 	Use nutrient management to address the form, rate, placement, and timing of nutrient application</a:t>
            </a:r>
          </a:p>
          <a:p>
            <a:r>
              <a:rPr lang="en-US" dirty="0"/>
              <a:t>• 	Consider crop rotations, deep rooted cover crops, drainage, and deep tillage</a:t>
            </a:r>
          </a:p>
          <a:p>
            <a:r>
              <a:rPr lang="en-US" dirty="0"/>
              <a:t>• 	Consider alternate crops/trees or different plant varieties</a:t>
            </a:r>
          </a:p>
          <a:p>
            <a:r>
              <a:rPr lang="en-US" dirty="0"/>
              <a:t>• 	Manage grazing periods to alter timing frequency, duration during seasonal growth variations</a:t>
            </a:r>
          </a:p>
          <a:p>
            <a:r>
              <a:rPr lang="en-US" dirty="0"/>
              <a:t>• 	Manage harvest heights and timing to increase plant vigor and production yields</a:t>
            </a:r>
          </a:p>
          <a:p>
            <a:r>
              <a:rPr lang="en-US" dirty="0"/>
              <a:t>• 	Improve plant community diversity and structure to restore and maintain plant community health and productivity</a:t>
            </a:r>
          </a:p>
          <a:p>
            <a:r>
              <a:rPr lang="en-US" dirty="0"/>
              <a:t>• 	Use site-suited, genetically appropriate plant materials</a:t>
            </a:r>
          </a:p>
          <a:p>
            <a:r>
              <a:rPr lang="en-US" dirty="0"/>
              <a:t>• 	Implement management practices to achieve desired plant community composition, structure, and productivity to maintain ecosystem health</a:t>
            </a:r>
          </a:p>
          <a:p>
            <a:r>
              <a:rPr lang="en-US" dirty="0"/>
              <a:t>• 	Use appropriate timing, duration, and extent, and frequency of management practices to achieve desired productivity and health outcomes</a:t>
            </a:r>
          </a:p>
        </p:txBody>
      </p:sp>
      <p:sp>
        <p:nvSpPr>
          <p:cNvPr id="4" name="Slide Number Placeholder 3"/>
          <p:cNvSpPr>
            <a:spLocks noGrp="1"/>
          </p:cNvSpPr>
          <p:nvPr>
            <p:ph type="sldNum" sz="quarter" idx="5"/>
          </p:nvPr>
        </p:nvSpPr>
        <p:spPr/>
        <p:txBody>
          <a:bodyPr/>
          <a:lstStyle/>
          <a:p>
            <a:fld id="{2323EFB2-481A-4F8A-979B-8D860093733D}" type="slidenum">
              <a:rPr lang="en-US" smtClean="0"/>
              <a:t>30</a:t>
            </a:fld>
            <a:endParaRPr lang="en-US"/>
          </a:p>
        </p:txBody>
      </p:sp>
    </p:spTree>
    <p:extLst>
      <p:ext uri="{BB962C8B-B14F-4D97-AF65-F5344CB8AC3E}">
        <p14:creationId xmlns:p14="http://schemas.microsoft.com/office/powerpoint/2010/main" val="3988208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Plant Structure and Composition-</a:t>
            </a:r>
          </a:p>
          <a:p>
            <a:r>
              <a:rPr lang="en-US" b="0" dirty="0"/>
              <a:t>Causes:</a:t>
            </a:r>
          </a:p>
          <a:p>
            <a:r>
              <a:rPr lang="en-US" b="0" dirty="0"/>
              <a:t>• 	Pests, disease, fire exclusion, wildfire, and/or mismanagement reduces or eliminates key components of the plant community</a:t>
            </a:r>
          </a:p>
          <a:p>
            <a:r>
              <a:rPr lang="en-US" b="0" dirty="0"/>
              <a:t>• 	Invasive species outcompete desired plants </a:t>
            </a:r>
          </a:p>
          <a:p>
            <a:r>
              <a:rPr lang="en-US" b="0" dirty="0"/>
              <a:t>• 	Loss of or change in natural disturbance regimes (e.g., fire, wind, flooding, weather patterns)</a:t>
            </a:r>
          </a:p>
          <a:p>
            <a:r>
              <a:rPr lang="en-US" b="0" dirty="0"/>
              <a:t>Solutions:</a:t>
            </a:r>
          </a:p>
          <a:p>
            <a:r>
              <a:rPr lang="en-US" b="0" dirty="0"/>
              <a:t>• 	Employ or modify use of cultural practices (e.g., grazing, burning, mowing, pruning)</a:t>
            </a:r>
          </a:p>
          <a:p>
            <a:r>
              <a:rPr lang="en-US" b="0" dirty="0"/>
              <a:t>• 	Treat or remove vegetation to reestablish desired habitat</a:t>
            </a:r>
          </a:p>
          <a:p>
            <a:r>
              <a:rPr lang="en-US" b="0" dirty="0"/>
              <a:t>• 	Control invasive species and use integrated pest management techniques to maintain the plant community</a:t>
            </a:r>
          </a:p>
          <a:p>
            <a:r>
              <a:rPr lang="en-US" b="0" dirty="0"/>
              <a:t>• 	Reestablish desired plant community</a:t>
            </a:r>
          </a:p>
        </p:txBody>
      </p:sp>
      <p:sp>
        <p:nvSpPr>
          <p:cNvPr id="4" name="Slide Number Placeholder 3"/>
          <p:cNvSpPr>
            <a:spLocks noGrp="1"/>
          </p:cNvSpPr>
          <p:nvPr>
            <p:ph type="sldNum" sz="quarter" idx="5"/>
          </p:nvPr>
        </p:nvSpPr>
        <p:spPr/>
        <p:txBody>
          <a:bodyPr/>
          <a:lstStyle/>
          <a:p>
            <a:fld id="{2323EFB2-481A-4F8A-979B-8D860093733D}" type="slidenum">
              <a:rPr lang="en-US" smtClean="0"/>
              <a:t>31</a:t>
            </a:fld>
            <a:endParaRPr lang="en-US"/>
          </a:p>
        </p:txBody>
      </p:sp>
    </p:spTree>
    <p:extLst>
      <p:ext uri="{BB962C8B-B14F-4D97-AF65-F5344CB8AC3E}">
        <p14:creationId xmlns:p14="http://schemas.microsoft.com/office/powerpoint/2010/main" val="152033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Sheet &amp; Rill Erosion-</a:t>
            </a:r>
          </a:p>
          <a:p>
            <a:r>
              <a:rPr lang="en-US" b="0" dirty="0"/>
              <a:t>Indicators-Changes</a:t>
            </a:r>
            <a:r>
              <a:rPr lang="en-US" b="1" dirty="0"/>
              <a:t> </a:t>
            </a:r>
            <a:r>
              <a:rPr lang="en-US" dirty="0"/>
              <a:t>in soil horizon thickness, soil deposition in fields and water courses, and decreased organic matter </a:t>
            </a:r>
          </a:p>
          <a:p>
            <a:r>
              <a:rPr lang="en-US" dirty="0"/>
              <a:t>Causes-</a:t>
            </a:r>
          </a:p>
          <a:p>
            <a:r>
              <a:rPr lang="en-US" dirty="0"/>
              <a:t>• 	Bare or unprotected soil</a:t>
            </a:r>
          </a:p>
          <a:p>
            <a:r>
              <a:rPr lang="en-US" dirty="0"/>
              <a:t>• 	Soil disturbing activities such as tillage and construction site activities</a:t>
            </a:r>
          </a:p>
          <a:p>
            <a:r>
              <a:rPr lang="en-US" dirty="0"/>
              <a:t>• 	Long and steep slopes</a:t>
            </a:r>
          </a:p>
          <a:p>
            <a:r>
              <a:rPr lang="en-US" dirty="0"/>
              <a:t>• 	Significant and intense rainfall or irrigation events when residue cover is at a minimum</a:t>
            </a:r>
          </a:p>
          <a:p>
            <a:r>
              <a:rPr lang="en-US" dirty="0"/>
              <a:t>• 	Decreased infiltration by compaction or poor soil structure</a:t>
            </a:r>
          </a:p>
          <a:p>
            <a:r>
              <a:rPr lang="en-US" dirty="0"/>
              <a:t>Solutions</a:t>
            </a:r>
          </a:p>
          <a:p>
            <a:r>
              <a:rPr lang="en-US" dirty="0"/>
              <a:t>• 	Reduce tillage using residue and tillage management</a:t>
            </a:r>
          </a:p>
          <a:p>
            <a:r>
              <a:rPr lang="en-US" dirty="0"/>
              <a:t>• 	Conservation crop rotations</a:t>
            </a:r>
          </a:p>
          <a:p>
            <a:r>
              <a:rPr lang="en-US" dirty="0"/>
              <a:t>• 	Cover crops</a:t>
            </a:r>
          </a:p>
          <a:p>
            <a:r>
              <a:rPr lang="en-US" dirty="0"/>
              <a:t>• 	Contour farming and contour buffer strips</a:t>
            </a:r>
          </a:p>
          <a:p>
            <a:r>
              <a:rPr lang="en-US" dirty="0"/>
              <a:t>• 	</a:t>
            </a:r>
            <a:r>
              <a:rPr lang="en-US" dirty="0" err="1"/>
              <a:t>Stripcropping</a:t>
            </a:r>
            <a:endParaRPr lang="en-US" dirty="0"/>
          </a:p>
          <a:p>
            <a:r>
              <a:rPr lang="en-US" dirty="0"/>
              <a:t>• 	Terraces</a:t>
            </a:r>
          </a:p>
          <a:p>
            <a:r>
              <a:rPr lang="en-US" dirty="0"/>
              <a:t>• 	Prescribed grazing</a:t>
            </a:r>
          </a:p>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5</a:t>
            </a:fld>
            <a:endParaRPr lang="en-US"/>
          </a:p>
        </p:txBody>
      </p:sp>
    </p:spTree>
    <p:extLst>
      <p:ext uri="{BB962C8B-B14F-4D97-AF65-F5344CB8AC3E}">
        <p14:creationId xmlns:p14="http://schemas.microsoft.com/office/powerpoint/2010/main" val="82432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Wildfire hazard from biomass accumulation</a:t>
            </a:r>
          </a:p>
          <a:p>
            <a:r>
              <a:rPr lang="en-US" dirty="0"/>
              <a:t>Indicators-Excess biomass, biomass distribution, lack of preparedness</a:t>
            </a:r>
          </a:p>
          <a:p>
            <a:r>
              <a:rPr lang="en-US" dirty="0"/>
              <a:t>Causes:</a:t>
            </a:r>
          </a:p>
          <a:p>
            <a:r>
              <a:rPr lang="en-US" dirty="0"/>
              <a:t>• 	Overstocked forest increases the risk of fire outbreak</a:t>
            </a:r>
          </a:p>
          <a:p>
            <a:r>
              <a:rPr lang="en-US" dirty="0"/>
              <a:t>• 	Continuous fuels increases the risk of the spread of fire</a:t>
            </a:r>
          </a:p>
          <a:p>
            <a:r>
              <a:rPr lang="en-US" dirty="0"/>
              <a:t>• 	Abundance of ladder fuels increase fire intensity and potential rate of spread</a:t>
            </a:r>
          </a:p>
          <a:p>
            <a:r>
              <a:rPr lang="en-US" dirty="0"/>
              <a:t>• 	Lack of  planning on how to respond to fire increases risk to life and property</a:t>
            </a:r>
          </a:p>
          <a:p>
            <a:r>
              <a:rPr lang="en-US" dirty="0"/>
              <a:t>• 	Excessive fuel loads that may pose a significant risk to the desired plant community composition and structure if inappropriate burn prescriptions are planned</a:t>
            </a:r>
          </a:p>
          <a:p>
            <a:r>
              <a:rPr lang="en-US" dirty="0"/>
              <a:t>Solutions:</a:t>
            </a:r>
          </a:p>
          <a:p>
            <a:r>
              <a:rPr lang="en-US" dirty="0"/>
              <a:t>• 	Thin excess trees and brush</a:t>
            </a:r>
          </a:p>
          <a:p>
            <a:r>
              <a:rPr lang="en-US" dirty="0"/>
              <a:t>• 	Reduce ladder fuels</a:t>
            </a:r>
          </a:p>
          <a:p>
            <a:r>
              <a:rPr lang="en-US" dirty="0"/>
              <a:t>• 	Treat or remove vegetation, debris, and detritus</a:t>
            </a:r>
          </a:p>
          <a:p>
            <a:r>
              <a:rPr lang="en-US" dirty="0"/>
              <a:t>• 	Implement management in wildland urban interface (WUI) areas</a:t>
            </a:r>
          </a:p>
          <a:p>
            <a:r>
              <a:rPr lang="en-US" dirty="0"/>
              <a:t>• 	Create and implement a wildfire plan:</a:t>
            </a:r>
          </a:p>
          <a:p>
            <a:r>
              <a:rPr lang="en-US" dirty="0"/>
              <a:t>• 	Post fire control agency phone numbers</a:t>
            </a:r>
          </a:p>
          <a:p>
            <a:r>
              <a:rPr lang="en-US" dirty="0"/>
              <a:t>• 	Locate and map water sources</a:t>
            </a:r>
          </a:p>
          <a:p>
            <a:r>
              <a:rPr lang="en-US" dirty="0"/>
              <a:t>• 	Map out evacuation routes</a:t>
            </a:r>
          </a:p>
          <a:p>
            <a:r>
              <a:rPr lang="en-US" dirty="0"/>
              <a:t>• 	Equip vehicles with fire fighting tools</a:t>
            </a:r>
          </a:p>
          <a:p>
            <a:r>
              <a:rPr lang="en-US" dirty="0"/>
              <a:t>• 	Adapt and finely hone burn prescriptions to address excessive fuel loads that may negatively impact desired plant conditions during a burn</a:t>
            </a:r>
          </a:p>
        </p:txBody>
      </p:sp>
      <p:sp>
        <p:nvSpPr>
          <p:cNvPr id="4" name="Slide Number Placeholder 3"/>
          <p:cNvSpPr>
            <a:spLocks noGrp="1"/>
          </p:cNvSpPr>
          <p:nvPr>
            <p:ph type="sldNum" sz="quarter" idx="5"/>
          </p:nvPr>
        </p:nvSpPr>
        <p:spPr/>
        <p:txBody>
          <a:bodyPr/>
          <a:lstStyle/>
          <a:p>
            <a:fld id="{2323EFB2-481A-4F8A-979B-8D860093733D}" type="slidenum">
              <a:rPr lang="en-US" smtClean="0"/>
              <a:t>32</a:t>
            </a:fld>
            <a:endParaRPr lang="en-US"/>
          </a:p>
        </p:txBody>
      </p:sp>
    </p:spTree>
    <p:extLst>
      <p:ext uri="{BB962C8B-B14F-4D97-AF65-F5344CB8AC3E}">
        <p14:creationId xmlns:p14="http://schemas.microsoft.com/office/powerpoint/2010/main" val="1056659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Feed and forage balance</a:t>
            </a:r>
          </a:p>
          <a:p>
            <a:r>
              <a:rPr lang="en-US" dirty="0"/>
              <a:t>Indicators-Feed and forage not adequate to support the livestock operation</a:t>
            </a:r>
          </a:p>
          <a:p>
            <a:r>
              <a:rPr lang="en-US" dirty="0"/>
              <a:t>Causes:</a:t>
            </a:r>
          </a:p>
          <a:p>
            <a:r>
              <a:rPr lang="en-US" dirty="0"/>
              <a:t>• 	Insufficient forage and livestock feed</a:t>
            </a:r>
          </a:p>
          <a:p>
            <a:r>
              <a:rPr lang="en-US" dirty="0"/>
              <a:t>• 	Overstocking of livestock</a:t>
            </a:r>
          </a:p>
          <a:p>
            <a:r>
              <a:rPr lang="en-US" dirty="0"/>
              <a:t>• 	Inadequate distribution of livestock grazing </a:t>
            </a:r>
          </a:p>
          <a:p>
            <a:r>
              <a:rPr lang="en-US" dirty="0"/>
              <a:t>• 	Poor feed quality</a:t>
            </a:r>
          </a:p>
          <a:p>
            <a:r>
              <a:rPr lang="en-US" dirty="0"/>
              <a:t>• 	Weed, insect, or disease problems</a:t>
            </a:r>
          </a:p>
          <a:p>
            <a:r>
              <a:rPr lang="en-US" dirty="0"/>
              <a:t>Solutions:</a:t>
            </a:r>
          </a:p>
          <a:p>
            <a:r>
              <a:rPr lang="en-US" dirty="0"/>
              <a:t>• 	Prescribed grazing systems</a:t>
            </a:r>
          </a:p>
          <a:p>
            <a:r>
              <a:rPr lang="en-US" dirty="0"/>
              <a:t>• 	Adequate water distribution</a:t>
            </a:r>
          </a:p>
          <a:p>
            <a:r>
              <a:rPr lang="en-US" dirty="0"/>
              <a:t>• 	Production of high quality feed and forage</a:t>
            </a:r>
          </a:p>
          <a:p>
            <a:r>
              <a:rPr lang="en-US" dirty="0"/>
              <a:t>• 	Forage analysis for nutrient quantity and quality</a:t>
            </a:r>
          </a:p>
          <a:p>
            <a:r>
              <a:rPr lang="en-US" b="1" dirty="0"/>
              <a:t>Inadequate livestock water quantity, quality, and distribution</a:t>
            </a:r>
          </a:p>
          <a:p>
            <a:r>
              <a:rPr lang="en-US" dirty="0"/>
              <a:t>Indicators-Lack of water, poor water quality, poor distribution can affect livestock health</a:t>
            </a:r>
          </a:p>
          <a:p>
            <a:r>
              <a:rPr lang="en-US" dirty="0"/>
              <a:t>Causes:</a:t>
            </a:r>
          </a:p>
          <a:p>
            <a:r>
              <a:rPr lang="en-US" dirty="0"/>
              <a:t>• 	Water availability is limited</a:t>
            </a:r>
          </a:p>
          <a:p>
            <a:r>
              <a:rPr lang="en-US" dirty="0"/>
              <a:t>• 	Water quality is compromised</a:t>
            </a:r>
          </a:p>
          <a:p>
            <a:r>
              <a:rPr lang="en-US" dirty="0"/>
              <a:t>• 	Spring area trampled by livestock</a:t>
            </a:r>
          </a:p>
          <a:p>
            <a:r>
              <a:rPr lang="en-US" dirty="0"/>
              <a:t>• 	Livestock in wetland, stream, or pond creating potential health concerns</a:t>
            </a:r>
          </a:p>
          <a:p>
            <a:r>
              <a:rPr lang="en-US" dirty="0"/>
              <a:t>Solutions:</a:t>
            </a:r>
          </a:p>
          <a:p>
            <a:r>
              <a:rPr lang="en-US" dirty="0"/>
              <a:t>• 	Inventory, evaluate, and plan watering system for livestock type</a:t>
            </a:r>
          </a:p>
          <a:p>
            <a:r>
              <a:rPr lang="en-US" dirty="0"/>
              <a:t>• 	Use pipelines and watering facilities to increase water distribution across the grazing system</a:t>
            </a:r>
          </a:p>
          <a:p>
            <a:r>
              <a:rPr lang="en-US" dirty="0"/>
              <a:t>• 	Establish select watering points and construct watering facilities to move livestock away from streams and ponds</a:t>
            </a:r>
          </a:p>
        </p:txBody>
      </p:sp>
      <p:sp>
        <p:nvSpPr>
          <p:cNvPr id="4" name="Slide Number Placeholder 3"/>
          <p:cNvSpPr>
            <a:spLocks noGrp="1"/>
          </p:cNvSpPr>
          <p:nvPr>
            <p:ph type="sldNum" sz="quarter" idx="5"/>
          </p:nvPr>
        </p:nvSpPr>
        <p:spPr/>
        <p:txBody>
          <a:bodyPr/>
          <a:lstStyle/>
          <a:p>
            <a:fld id="{2323EFB2-481A-4F8A-979B-8D860093733D}" type="slidenum">
              <a:rPr lang="en-US" smtClean="0"/>
              <a:t>33</a:t>
            </a:fld>
            <a:endParaRPr lang="en-US"/>
          </a:p>
        </p:txBody>
      </p:sp>
    </p:spTree>
    <p:extLst>
      <p:ext uri="{BB962C8B-B14F-4D97-AF65-F5344CB8AC3E}">
        <p14:creationId xmlns:p14="http://schemas.microsoft.com/office/powerpoint/2010/main" val="2810636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Inadequate livestock shelter</a:t>
            </a:r>
          </a:p>
          <a:p>
            <a:r>
              <a:rPr lang="en-US" dirty="0"/>
              <a:t>Indicators-Vegetative, landscape, and/or structural options for livestock shelter do not exist; livestock are exposed to severe climatic conditions</a:t>
            </a:r>
          </a:p>
          <a:p>
            <a:r>
              <a:rPr lang="en-US" dirty="0"/>
              <a:t>Causes:</a:t>
            </a:r>
          </a:p>
          <a:p>
            <a:r>
              <a:rPr lang="en-US" dirty="0"/>
              <a:t>• 	Exposure to extreme wind and cold in system that supports tree growth</a:t>
            </a:r>
          </a:p>
          <a:p>
            <a:r>
              <a:rPr lang="en-US" dirty="0"/>
              <a:t>• 	Historical shelterbelt is partially functioning</a:t>
            </a:r>
          </a:p>
          <a:p>
            <a:r>
              <a:rPr lang="en-US" dirty="0"/>
              <a:t>• 	Exposure to extreme wind, cold and heat in area where plant options are limited or temporary shelter is preferred</a:t>
            </a:r>
          </a:p>
          <a:p>
            <a:r>
              <a:rPr lang="en-US" dirty="0"/>
              <a:t>Solutions:</a:t>
            </a:r>
          </a:p>
          <a:p>
            <a:r>
              <a:rPr lang="en-US" dirty="0"/>
              <a:t>• 	Permanent windbreak establishment using native or naturally occurring plant materials</a:t>
            </a:r>
          </a:p>
          <a:p>
            <a:r>
              <a:rPr lang="en-US" dirty="0"/>
              <a:t>• 	Renovate partially existing shelter belt</a:t>
            </a:r>
          </a:p>
          <a:p>
            <a:r>
              <a:rPr lang="en-US" dirty="0"/>
              <a:t>• 	Permanent or portable livestock shelter structure</a:t>
            </a:r>
          </a:p>
        </p:txBody>
      </p:sp>
      <p:sp>
        <p:nvSpPr>
          <p:cNvPr id="4" name="Slide Number Placeholder 3"/>
          <p:cNvSpPr>
            <a:spLocks noGrp="1"/>
          </p:cNvSpPr>
          <p:nvPr>
            <p:ph type="sldNum" sz="quarter" idx="5"/>
          </p:nvPr>
        </p:nvSpPr>
        <p:spPr/>
        <p:txBody>
          <a:bodyPr/>
          <a:lstStyle/>
          <a:p>
            <a:fld id="{2323EFB2-481A-4F8A-979B-8D860093733D}" type="slidenum">
              <a:rPr lang="en-US" smtClean="0"/>
              <a:t>34</a:t>
            </a:fld>
            <a:endParaRPr lang="en-US"/>
          </a:p>
        </p:txBody>
      </p:sp>
    </p:spTree>
    <p:extLst>
      <p:ext uri="{BB962C8B-B14F-4D97-AF65-F5344CB8AC3E}">
        <p14:creationId xmlns:p14="http://schemas.microsoft.com/office/powerpoint/2010/main" val="145373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Terrestrial habitat for wildlife and invertebrates</a:t>
            </a:r>
            <a:endParaRPr lang="en-US" dirty="0"/>
          </a:p>
          <a:p>
            <a:r>
              <a:rPr lang="en-US" dirty="0"/>
              <a:t>Indicators-Loss of habitat to support desired wildlife species</a:t>
            </a:r>
          </a:p>
          <a:p>
            <a:r>
              <a:rPr lang="en-US" dirty="0"/>
              <a:t>Causes:</a:t>
            </a:r>
          </a:p>
          <a:p>
            <a:r>
              <a:rPr lang="en-US" dirty="0"/>
              <a:t>• 	Insufficient shelter/cover</a:t>
            </a:r>
          </a:p>
          <a:p>
            <a:r>
              <a:rPr lang="en-US" dirty="0"/>
              <a:t>• 	Insufficient food</a:t>
            </a:r>
          </a:p>
          <a:p>
            <a:r>
              <a:rPr lang="en-US" dirty="0"/>
              <a:t>• 	Insufficient water quantity or quality</a:t>
            </a:r>
          </a:p>
          <a:p>
            <a:r>
              <a:rPr lang="en-US" dirty="0"/>
              <a:t>• 	Fragmented habitat</a:t>
            </a:r>
          </a:p>
          <a:p>
            <a:r>
              <a:rPr lang="en-US" dirty="0"/>
              <a:t>Solutions: </a:t>
            </a:r>
          </a:p>
          <a:p>
            <a:r>
              <a:rPr lang="en-US" dirty="0"/>
              <a:t>• 	Add shelter features, such as nest boxes or platforms, brush piles, rock piles, and root wads</a:t>
            </a:r>
          </a:p>
          <a:p>
            <a:r>
              <a:rPr lang="en-US" dirty="0"/>
              <a:t>• 	Leave portions of crop fields unharvested</a:t>
            </a:r>
          </a:p>
          <a:p>
            <a:r>
              <a:rPr lang="en-US" dirty="0"/>
              <a:t>• 	Create or restore wetlands and ephemeral water features</a:t>
            </a:r>
          </a:p>
          <a:p>
            <a:r>
              <a:rPr lang="en-US" dirty="0"/>
              <a:t>• 	Add herbaceous buffers and tree or shrub plantings, such as shelterbelts, hedgerows, windbreaks, and similar plant structures</a:t>
            </a:r>
          </a:p>
        </p:txBody>
      </p:sp>
      <p:sp>
        <p:nvSpPr>
          <p:cNvPr id="4" name="Slide Number Placeholder 3"/>
          <p:cNvSpPr>
            <a:spLocks noGrp="1"/>
          </p:cNvSpPr>
          <p:nvPr>
            <p:ph type="sldNum" sz="quarter" idx="5"/>
          </p:nvPr>
        </p:nvSpPr>
        <p:spPr/>
        <p:txBody>
          <a:bodyPr/>
          <a:lstStyle/>
          <a:p>
            <a:fld id="{2323EFB2-481A-4F8A-979B-8D860093733D}" type="slidenum">
              <a:rPr lang="en-US" smtClean="0"/>
              <a:t>35</a:t>
            </a:fld>
            <a:endParaRPr lang="en-US"/>
          </a:p>
        </p:txBody>
      </p:sp>
    </p:spTree>
    <p:extLst>
      <p:ext uri="{BB962C8B-B14F-4D97-AF65-F5344CB8AC3E}">
        <p14:creationId xmlns:p14="http://schemas.microsoft.com/office/powerpoint/2010/main" val="237413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Aquatic habitat for fish and other organisms</a:t>
            </a:r>
          </a:p>
          <a:p>
            <a:r>
              <a:rPr lang="en-US" dirty="0"/>
              <a:t>Indicators-Loss of habitat to support desired wildlife species</a:t>
            </a:r>
          </a:p>
          <a:p>
            <a:r>
              <a:rPr lang="en-US" dirty="0"/>
              <a:t>Causes:</a:t>
            </a:r>
          </a:p>
          <a:p>
            <a:r>
              <a:rPr lang="en-US" dirty="0"/>
              <a:t>• 	Lack of structure and cover for aquatic organisms</a:t>
            </a:r>
          </a:p>
          <a:p>
            <a:r>
              <a:rPr lang="en-US" dirty="0"/>
              <a:t>• 	Insufficient water quantity or quality</a:t>
            </a:r>
          </a:p>
          <a:p>
            <a:r>
              <a:rPr lang="en-US" dirty="0"/>
              <a:t>• 	Barriers to movement</a:t>
            </a:r>
          </a:p>
          <a:p>
            <a:r>
              <a:rPr lang="en-US" dirty="0"/>
              <a:t>• 	Duration, timing, and connectivity with floodplain and off-channel habitats</a:t>
            </a:r>
          </a:p>
          <a:p>
            <a:r>
              <a:rPr lang="en-US" dirty="0"/>
              <a:t>• 	Lack of instream complexity (pools, riffles, detritus, wood, etc.)</a:t>
            </a:r>
          </a:p>
          <a:p>
            <a:r>
              <a:rPr lang="en-US" dirty="0"/>
              <a:t>• 	Water temperature</a:t>
            </a:r>
          </a:p>
          <a:p>
            <a:r>
              <a:rPr lang="en-US" dirty="0"/>
              <a:t>Solutions:</a:t>
            </a:r>
          </a:p>
          <a:p>
            <a:r>
              <a:rPr lang="en-US" dirty="0"/>
              <a:t>• 	Restore and enhance water bodies, instream and floodplain wood placement, reestablish native species </a:t>
            </a:r>
          </a:p>
          <a:p>
            <a:r>
              <a:rPr lang="en-US" dirty="0"/>
              <a:t>• 	Maintain or expand herbaceous or tree and shrub buffers and ephemeral water bodies</a:t>
            </a:r>
          </a:p>
          <a:p>
            <a:r>
              <a:rPr lang="en-US" dirty="0"/>
              <a:t>• 	Replace culverts to remove restrictions to movement of aquatic species</a:t>
            </a:r>
          </a:p>
          <a:p>
            <a:r>
              <a:rPr lang="en-US" dirty="0"/>
              <a:t>• 	Restore wetlands</a:t>
            </a:r>
          </a:p>
          <a:p>
            <a:r>
              <a:rPr lang="en-US" dirty="0"/>
              <a:t>• 	Restore instream and floodplain connectivity</a:t>
            </a:r>
          </a:p>
          <a:p>
            <a:r>
              <a:rPr lang="en-US" dirty="0"/>
              <a:t>• 	Restore instream complexity, such as for sinuosity, pools, riffles, the channel, and bank stability</a:t>
            </a:r>
          </a:p>
          <a:p>
            <a:r>
              <a:rPr lang="en-US" dirty="0"/>
              <a:t>• 	Restore water quality</a:t>
            </a:r>
          </a:p>
          <a:p>
            <a:r>
              <a:rPr lang="en-US" b="1" dirty="0"/>
              <a:t>Elevated Water Temperature</a:t>
            </a:r>
          </a:p>
          <a:p>
            <a:r>
              <a:rPr lang="en-US" b="0" dirty="0"/>
              <a:t>Indicators-Water temperature exceeds legal standard, threatens the health of aquatic organisms, or limits the intended use by the client</a:t>
            </a:r>
          </a:p>
          <a:p>
            <a:r>
              <a:rPr lang="en-US" b="0" dirty="0"/>
              <a:t>Causes:</a:t>
            </a:r>
          </a:p>
          <a:p>
            <a:r>
              <a:rPr lang="en-US" b="0" dirty="0"/>
              <a:t>• 	Surface water unprotected from direct sunlight</a:t>
            </a:r>
          </a:p>
          <a:p>
            <a:r>
              <a:rPr lang="en-US" b="0" dirty="0"/>
              <a:t>• 	Little or no ground water contribution to water body</a:t>
            </a:r>
          </a:p>
          <a:p>
            <a:r>
              <a:rPr lang="en-US" b="0" dirty="0"/>
              <a:t>• 	Sediment laden runoff reaching water body</a:t>
            </a:r>
          </a:p>
          <a:p>
            <a:r>
              <a:rPr lang="en-US" b="0" dirty="0"/>
              <a:t>Solutions:</a:t>
            </a:r>
          </a:p>
          <a:p>
            <a:r>
              <a:rPr lang="en-US" b="0" dirty="0"/>
              <a:t>• 	Reestablish riparian vegetation</a:t>
            </a:r>
          </a:p>
          <a:p>
            <a:r>
              <a:rPr lang="en-US" b="0" dirty="0"/>
              <a:t>• 	Brush management and residue management</a:t>
            </a:r>
          </a:p>
          <a:p>
            <a:r>
              <a:rPr lang="en-US" b="0" dirty="0"/>
              <a:t>• 	Terraces and water and sediment control basins</a:t>
            </a:r>
          </a:p>
          <a:p>
            <a:r>
              <a:rPr lang="en-US" b="0" dirty="0"/>
              <a:t>• 	Grassed waterways and grade stabilization structures</a:t>
            </a:r>
          </a:p>
          <a:p>
            <a:r>
              <a:rPr lang="en-US" b="0" dirty="0"/>
              <a:t>• 	Buffers and filter strips</a:t>
            </a:r>
          </a:p>
          <a:p>
            <a:r>
              <a:rPr lang="en-US" b="0" dirty="0"/>
              <a:t>• 	Streambank and shoreline protection</a:t>
            </a:r>
          </a:p>
        </p:txBody>
      </p:sp>
      <p:sp>
        <p:nvSpPr>
          <p:cNvPr id="4" name="Slide Number Placeholder 3"/>
          <p:cNvSpPr>
            <a:spLocks noGrp="1"/>
          </p:cNvSpPr>
          <p:nvPr>
            <p:ph type="sldNum" sz="quarter" idx="5"/>
          </p:nvPr>
        </p:nvSpPr>
        <p:spPr/>
        <p:txBody>
          <a:bodyPr/>
          <a:lstStyle/>
          <a:p>
            <a:fld id="{2323EFB2-481A-4F8A-979B-8D860093733D}" type="slidenum">
              <a:rPr lang="en-US" smtClean="0"/>
              <a:t>36</a:t>
            </a:fld>
            <a:endParaRPr lang="en-US"/>
          </a:p>
        </p:txBody>
      </p:sp>
    </p:spTree>
    <p:extLst>
      <p:ext uri="{BB962C8B-B14F-4D97-AF65-F5344CB8AC3E}">
        <p14:creationId xmlns:p14="http://schemas.microsoft.com/office/powerpoint/2010/main" val="343065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Energy efficiency of equipment and facilities</a:t>
            </a:r>
            <a:endParaRPr lang="en-US" b="1" dirty="0"/>
          </a:p>
          <a:p>
            <a:r>
              <a:rPr lang="en-US" dirty="0"/>
              <a:t>Indicators-High Energy Costs</a:t>
            </a:r>
          </a:p>
          <a:p>
            <a:r>
              <a:rPr lang="en-US" dirty="0"/>
              <a:t>Causes:</a:t>
            </a:r>
          </a:p>
          <a:p>
            <a:r>
              <a:rPr lang="en-US" dirty="0"/>
              <a:t>• 	Unvented, propane-fired heated systems</a:t>
            </a:r>
          </a:p>
          <a:p>
            <a:r>
              <a:rPr lang="en-US" dirty="0"/>
              <a:t>• 	Throttling valves to control water flow</a:t>
            </a:r>
          </a:p>
          <a:p>
            <a:r>
              <a:rPr lang="en-US" dirty="0"/>
              <a:t>• 	Using incandescent or T12 lights</a:t>
            </a:r>
          </a:p>
          <a:p>
            <a:r>
              <a:rPr lang="en-US" dirty="0"/>
              <a:t>• 	Heat loss from building</a:t>
            </a:r>
          </a:p>
          <a:p>
            <a:r>
              <a:rPr lang="en-US" dirty="0"/>
              <a:t>• 	Inefficient pumps</a:t>
            </a:r>
          </a:p>
          <a:p>
            <a:r>
              <a:rPr lang="en-US" dirty="0"/>
              <a:t>Solutions:</a:t>
            </a:r>
          </a:p>
          <a:p>
            <a:r>
              <a:rPr lang="en-US" dirty="0"/>
              <a:t>• 	Convert to a more energy efficient heat source such as radiant heating</a:t>
            </a:r>
          </a:p>
          <a:p>
            <a:r>
              <a:rPr lang="en-US" dirty="0"/>
              <a:t>• 	Convert to variable displacement pump</a:t>
            </a:r>
          </a:p>
          <a:p>
            <a:r>
              <a:rPr lang="en-US" dirty="0"/>
              <a:t>• 	Replace with LED or T8 lighting</a:t>
            </a:r>
          </a:p>
          <a:p>
            <a:r>
              <a:rPr lang="en-US" dirty="0"/>
              <a:t>• 	Install air barrier system and insulation</a:t>
            </a:r>
          </a:p>
          <a:p>
            <a:r>
              <a:rPr lang="en-US" dirty="0"/>
              <a:t>• 	Replace with high efficiency pumps</a:t>
            </a:r>
          </a:p>
          <a:p>
            <a:r>
              <a:rPr lang="en-US" sz="1200" b="1" dirty="0">
                <a:latin typeface="Arial" panose="020B0604020202020204" pitchFamily="34" charset="0"/>
                <a:cs typeface="Arial" panose="020B0604020202020204" pitchFamily="34" charset="0"/>
              </a:rPr>
              <a:t>Energy efficiency of farming/ranching practices and field operations</a:t>
            </a:r>
          </a:p>
          <a:p>
            <a:r>
              <a:rPr lang="en-US" dirty="0"/>
              <a:t>Indicators-High Energy Costs</a:t>
            </a:r>
          </a:p>
          <a:p>
            <a:r>
              <a:rPr lang="en-US" dirty="0"/>
              <a:t>Causes:</a:t>
            </a:r>
          </a:p>
          <a:p>
            <a:r>
              <a:rPr lang="en-US" dirty="0"/>
              <a:t>• 	Unnecessary trips across the field</a:t>
            </a:r>
          </a:p>
          <a:p>
            <a:r>
              <a:rPr lang="en-US" dirty="0"/>
              <a:t>• 	Application of commercial fertilizer</a:t>
            </a:r>
          </a:p>
          <a:p>
            <a:r>
              <a:rPr lang="en-US" dirty="0"/>
              <a:t>• 	Excessive insecticides</a:t>
            </a:r>
          </a:p>
          <a:p>
            <a:r>
              <a:rPr lang="en-US" dirty="0"/>
              <a:t>Solutions:</a:t>
            </a:r>
          </a:p>
          <a:p>
            <a:r>
              <a:rPr lang="en-US" dirty="0"/>
              <a:t>• 	Convert to minimum or no-till</a:t>
            </a:r>
          </a:p>
          <a:p>
            <a:r>
              <a:rPr lang="en-US" dirty="0"/>
              <a:t>• 	Plant nitrogen-fixing legumes</a:t>
            </a:r>
          </a:p>
          <a:p>
            <a:r>
              <a:rPr lang="en-US" dirty="0"/>
              <a:t>• 	Implement a Pest Management System</a:t>
            </a:r>
          </a:p>
        </p:txBody>
      </p:sp>
      <p:sp>
        <p:nvSpPr>
          <p:cNvPr id="4" name="Slide Number Placeholder 3"/>
          <p:cNvSpPr>
            <a:spLocks noGrp="1"/>
          </p:cNvSpPr>
          <p:nvPr>
            <p:ph type="sldNum" sz="quarter" idx="5"/>
          </p:nvPr>
        </p:nvSpPr>
        <p:spPr/>
        <p:txBody>
          <a:bodyPr/>
          <a:lstStyle/>
          <a:p>
            <a:fld id="{2323EFB2-481A-4F8A-979B-8D860093733D}" type="slidenum">
              <a:rPr lang="en-US" smtClean="0"/>
              <a:t>37</a:t>
            </a:fld>
            <a:endParaRPr lang="en-US"/>
          </a:p>
        </p:txBody>
      </p:sp>
    </p:spTree>
    <p:extLst>
      <p:ext uri="{BB962C8B-B14F-4D97-AF65-F5344CB8AC3E}">
        <p14:creationId xmlns:p14="http://schemas.microsoft.com/office/powerpoint/2010/main" val="1998286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Human Considerations</a:t>
            </a:r>
          </a:p>
          <a:p>
            <a:r>
              <a:rPr lang="en-US" dirty="0"/>
              <a:t>Conservation path forward that addresses the identified resource concerns and works well for the client</a:t>
            </a:r>
          </a:p>
          <a:p>
            <a:r>
              <a:rPr lang="en-US" dirty="0"/>
              <a:t>Causes:</a:t>
            </a:r>
          </a:p>
          <a:p>
            <a:r>
              <a:rPr lang="en-US" dirty="0"/>
              <a:t>• 	Resource concerns impacting the farm or ranch operation and the environment</a:t>
            </a:r>
          </a:p>
          <a:p>
            <a:r>
              <a:rPr lang="en-US" dirty="0"/>
              <a:t>• 	Pressures from development and </a:t>
            </a:r>
            <a:r>
              <a:rPr lang="en-US" dirty="0" err="1"/>
              <a:t>landuse</a:t>
            </a:r>
            <a:r>
              <a:rPr lang="en-US" dirty="0"/>
              <a:t> changes</a:t>
            </a:r>
          </a:p>
          <a:p>
            <a:r>
              <a:rPr lang="en-US" dirty="0"/>
              <a:t>Solutions:</a:t>
            </a:r>
          </a:p>
          <a:p>
            <a:r>
              <a:rPr lang="en-US" dirty="0"/>
              <a:t>• 	Conservation plans and easements</a:t>
            </a:r>
          </a:p>
          <a:p>
            <a:r>
              <a:rPr lang="en-US" dirty="0"/>
              <a:t>• 	Listen to the client and present the evaluations in a manner easily understood by the stakeholders</a:t>
            </a:r>
          </a:p>
          <a:p>
            <a:r>
              <a:rPr lang="en-US" dirty="0"/>
              <a:t>• 	A description of the resource setting</a:t>
            </a:r>
          </a:p>
          <a:p>
            <a:r>
              <a:rPr lang="en-US" dirty="0"/>
              <a:t>• 	A description of the management system</a:t>
            </a:r>
          </a:p>
          <a:p>
            <a:r>
              <a:rPr lang="en-US" dirty="0"/>
              <a:t>• 	A complete list of the type, amount, and timing of actions involved in the management system that may change as a result of the plan</a:t>
            </a:r>
          </a:p>
          <a:p>
            <a:r>
              <a:rPr lang="en-US" dirty="0"/>
              <a:t>• 	Effects of the actions on the resources and human considerations</a:t>
            </a:r>
          </a:p>
          <a:p>
            <a:endParaRPr lang="en-US" dirty="0"/>
          </a:p>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38</a:t>
            </a:fld>
            <a:endParaRPr lang="en-US"/>
          </a:p>
        </p:txBody>
      </p:sp>
    </p:spTree>
    <p:extLst>
      <p:ext uri="{BB962C8B-B14F-4D97-AF65-F5344CB8AC3E}">
        <p14:creationId xmlns:p14="http://schemas.microsoft.com/office/powerpoint/2010/main" val="150526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Wind Erosion-</a:t>
            </a:r>
          </a:p>
          <a:p>
            <a:r>
              <a:rPr lang="en-US" dirty="0"/>
              <a:t>Indicators-Changes in soil horizon thickness, soil deposition in fields and water, and decreased organic matter </a:t>
            </a:r>
          </a:p>
          <a:p>
            <a:r>
              <a:rPr lang="en-US" dirty="0"/>
              <a:t>Causes-</a:t>
            </a:r>
          </a:p>
          <a:p>
            <a:r>
              <a:rPr lang="en-US" dirty="0"/>
              <a:t>• 	Bare or unprotected soil</a:t>
            </a:r>
          </a:p>
          <a:p>
            <a:r>
              <a:rPr lang="en-US" dirty="0"/>
              <a:t>• 	Long slopes</a:t>
            </a:r>
          </a:p>
          <a:p>
            <a:r>
              <a:rPr lang="en-US" dirty="0"/>
              <a:t>• 	Intense wind events when residue cover is at a minimum</a:t>
            </a:r>
          </a:p>
          <a:p>
            <a:r>
              <a:rPr lang="en-US" dirty="0"/>
              <a:t>• 	Decreased infiltration by compaction or poor soil structure</a:t>
            </a:r>
          </a:p>
          <a:p>
            <a:r>
              <a:rPr lang="en-US" dirty="0"/>
              <a:t>Solutions:</a:t>
            </a:r>
          </a:p>
          <a:p>
            <a:r>
              <a:rPr lang="en-US" dirty="0"/>
              <a:t>• 	Residue and tillage management</a:t>
            </a:r>
          </a:p>
          <a:p>
            <a:r>
              <a:rPr lang="en-US" dirty="0"/>
              <a:t>• 	Conservation crop rotations</a:t>
            </a:r>
          </a:p>
          <a:p>
            <a:r>
              <a:rPr lang="en-US" dirty="0"/>
              <a:t>• 	Cover crops</a:t>
            </a:r>
          </a:p>
          <a:p>
            <a:r>
              <a:rPr lang="en-US" dirty="0"/>
              <a:t>• 	</a:t>
            </a:r>
            <a:r>
              <a:rPr lang="en-US" dirty="0" err="1"/>
              <a:t>Stripcropping</a:t>
            </a:r>
            <a:endParaRPr lang="en-US" dirty="0"/>
          </a:p>
          <a:p>
            <a:r>
              <a:rPr lang="en-US" dirty="0"/>
              <a:t>• 	Windbreaks</a:t>
            </a:r>
          </a:p>
          <a:p>
            <a:r>
              <a:rPr lang="en-US" dirty="0"/>
              <a:t>• 	Permanent vegetative cover</a:t>
            </a:r>
          </a:p>
          <a:p>
            <a:r>
              <a:rPr lang="en-US" dirty="0"/>
              <a:t>• 	Herbaceous wind barrier</a:t>
            </a:r>
          </a:p>
          <a:p>
            <a:endParaRPr lang="en-US" dirty="0"/>
          </a:p>
        </p:txBody>
      </p:sp>
      <p:sp>
        <p:nvSpPr>
          <p:cNvPr id="4" name="Slide Number Placeholder 3"/>
          <p:cNvSpPr>
            <a:spLocks noGrp="1"/>
          </p:cNvSpPr>
          <p:nvPr>
            <p:ph type="sldNum" sz="quarter" idx="5"/>
          </p:nvPr>
        </p:nvSpPr>
        <p:spPr/>
        <p:txBody>
          <a:bodyPr/>
          <a:lstStyle/>
          <a:p>
            <a:fld id="{2323EFB2-481A-4F8A-979B-8D860093733D}" type="slidenum">
              <a:rPr lang="en-US" smtClean="0"/>
              <a:t>6</a:t>
            </a:fld>
            <a:endParaRPr lang="en-US"/>
          </a:p>
        </p:txBody>
      </p:sp>
    </p:spTree>
    <p:extLst>
      <p:ext uri="{BB962C8B-B14F-4D97-AF65-F5344CB8AC3E}">
        <p14:creationId xmlns:p14="http://schemas.microsoft.com/office/powerpoint/2010/main" val="49807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Ephemeral Gully Erosion-</a:t>
            </a:r>
          </a:p>
          <a:p>
            <a:r>
              <a:rPr lang="en-US" dirty="0"/>
              <a:t>Indicators-Branching or tree-like pattern of rills in areas of concentrated flow</a:t>
            </a:r>
          </a:p>
          <a:p>
            <a:r>
              <a:rPr lang="en-US" dirty="0"/>
              <a:t>Causes:  </a:t>
            </a:r>
          </a:p>
          <a:p>
            <a:r>
              <a:rPr lang="en-US" dirty="0"/>
              <a:t>• 	Bare or unprotected soil</a:t>
            </a:r>
          </a:p>
          <a:p>
            <a:r>
              <a:rPr lang="en-US" dirty="0"/>
              <a:t>• 	Soil disturbing activities such as tillage</a:t>
            </a:r>
          </a:p>
          <a:p>
            <a:r>
              <a:rPr lang="en-US" dirty="0"/>
              <a:t>• 	Decreased infiltration by compaction or poor soil structure</a:t>
            </a:r>
          </a:p>
          <a:p>
            <a:r>
              <a:rPr lang="en-US" dirty="0"/>
              <a:t>Solutions:</a:t>
            </a:r>
          </a:p>
          <a:p>
            <a:r>
              <a:rPr lang="en-US" dirty="0"/>
              <a:t>• 	Reduce tillage using residue and tillage management </a:t>
            </a:r>
          </a:p>
          <a:p>
            <a:r>
              <a:rPr lang="en-US" dirty="0"/>
              <a:t>• 	Conservation crop rotations</a:t>
            </a:r>
          </a:p>
          <a:p>
            <a:r>
              <a:rPr lang="en-US" dirty="0"/>
              <a:t>• 	Cover crops</a:t>
            </a:r>
          </a:p>
          <a:p>
            <a:r>
              <a:rPr lang="en-US" dirty="0"/>
              <a:t>• 	Terraces</a:t>
            </a:r>
          </a:p>
          <a:p>
            <a:r>
              <a:rPr lang="en-US" dirty="0"/>
              <a:t>• 	Grassed waterways</a:t>
            </a:r>
          </a:p>
          <a:p>
            <a:r>
              <a:rPr lang="en-US" dirty="0"/>
              <a:t>• 	Permanent vegetative cover</a:t>
            </a:r>
          </a:p>
          <a:p>
            <a:r>
              <a:rPr lang="en-US" dirty="0"/>
              <a:t>• 	Water and sediment control basins</a:t>
            </a:r>
          </a:p>
        </p:txBody>
      </p:sp>
      <p:sp>
        <p:nvSpPr>
          <p:cNvPr id="4" name="Slide Number Placeholder 3"/>
          <p:cNvSpPr>
            <a:spLocks noGrp="1"/>
          </p:cNvSpPr>
          <p:nvPr>
            <p:ph type="sldNum" sz="quarter" idx="5"/>
          </p:nvPr>
        </p:nvSpPr>
        <p:spPr/>
        <p:txBody>
          <a:bodyPr/>
          <a:lstStyle/>
          <a:p>
            <a:fld id="{2323EFB2-481A-4F8A-979B-8D860093733D}" type="slidenum">
              <a:rPr lang="en-US" smtClean="0"/>
              <a:t>7</a:t>
            </a:fld>
            <a:endParaRPr lang="en-US"/>
          </a:p>
        </p:txBody>
      </p:sp>
    </p:spTree>
    <p:extLst>
      <p:ext uri="{BB962C8B-B14F-4D97-AF65-F5344CB8AC3E}">
        <p14:creationId xmlns:p14="http://schemas.microsoft.com/office/powerpoint/2010/main" val="403778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Classic Gully Erosion-</a:t>
            </a:r>
          </a:p>
          <a:p>
            <a:r>
              <a:rPr lang="en-US" dirty="0"/>
              <a:t>Indicators-Branching or tree-like pattern of rills, gullies, </a:t>
            </a:r>
            <a:r>
              <a:rPr lang="en-US" dirty="0" err="1"/>
              <a:t>headcuts</a:t>
            </a:r>
            <a:endParaRPr lang="en-US" dirty="0"/>
          </a:p>
          <a:p>
            <a:r>
              <a:rPr lang="en-US" dirty="0"/>
              <a:t>Causes:  </a:t>
            </a:r>
          </a:p>
          <a:p>
            <a:r>
              <a:rPr lang="en-US" dirty="0"/>
              <a:t>• 	Bare or unprotected soil</a:t>
            </a:r>
          </a:p>
          <a:p>
            <a:r>
              <a:rPr lang="en-US" dirty="0"/>
              <a:t>• 	Poor soil structure</a:t>
            </a:r>
          </a:p>
          <a:p>
            <a:r>
              <a:rPr lang="en-US" dirty="0"/>
              <a:t>• 	Reduced infiltration</a:t>
            </a:r>
          </a:p>
          <a:p>
            <a:r>
              <a:rPr lang="en-US" dirty="0"/>
              <a:t>• 	Excess runoff</a:t>
            </a:r>
          </a:p>
          <a:p>
            <a:r>
              <a:rPr lang="en-US" dirty="0"/>
              <a:t>• 	Inadequate outlet for water</a:t>
            </a:r>
          </a:p>
          <a:p>
            <a:r>
              <a:rPr lang="en-US" dirty="0"/>
              <a:t>• 	Unusually large storm event</a:t>
            </a:r>
          </a:p>
          <a:p>
            <a:r>
              <a:rPr lang="en-US" dirty="0"/>
              <a:t>Solutions:</a:t>
            </a:r>
          </a:p>
          <a:p>
            <a:r>
              <a:rPr lang="en-US" dirty="0"/>
              <a:t>• 	Reduce tillage using residue and tillage management </a:t>
            </a:r>
          </a:p>
          <a:p>
            <a:r>
              <a:rPr lang="en-US" dirty="0"/>
              <a:t>• 	Cover crops</a:t>
            </a:r>
          </a:p>
          <a:p>
            <a:r>
              <a:rPr lang="en-US" dirty="0"/>
              <a:t>• 	Grassed or lined waterways</a:t>
            </a:r>
          </a:p>
          <a:p>
            <a:r>
              <a:rPr lang="en-US" dirty="0"/>
              <a:t>• 	Grade stabilization structure</a:t>
            </a:r>
          </a:p>
          <a:p>
            <a:r>
              <a:rPr lang="en-US" dirty="0"/>
              <a:t>• 	Water and sediment control basin</a:t>
            </a:r>
          </a:p>
        </p:txBody>
      </p:sp>
      <p:sp>
        <p:nvSpPr>
          <p:cNvPr id="4" name="Slide Number Placeholder 3"/>
          <p:cNvSpPr>
            <a:spLocks noGrp="1"/>
          </p:cNvSpPr>
          <p:nvPr>
            <p:ph type="sldNum" sz="quarter" idx="5"/>
          </p:nvPr>
        </p:nvSpPr>
        <p:spPr/>
        <p:txBody>
          <a:bodyPr/>
          <a:lstStyle/>
          <a:p>
            <a:fld id="{2323EFB2-481A-4F8A-979B-8D860093733D}" type="slidenum">
              <a:rPr lang="en-US" smtClean="0"/>
              <a:t>8</a:t>
            </a:fld>
            <a:endParaRPr lang="en-US"/>
          </a:p>
        </p:txBody>
      </p:sp>
    </p:spTree>
    <p:extLst>
      <p:ext uri="{BB962C8B-B14F-4D97-AF65-F5344CB8AC3E}">
        <p14:creationId xmlns:p14="http://schemas.microsoft.com/office/powerpoint/2010/main" val="160240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Bank Erosion-</a:t>
            </a:r>
          </a:p>
          <a:p>
            <a:r>
              <a:rPr lang="en-US" dirty="0"/>
              <a:t>Indicators-Eroding Banks, degrading streambed, and manipulated stream channels</a:t>
            </a:r>
          </a:p>
          <a:p>
            <a:r>
              <a:rPr lang="en-US" dirty="0"/>
              <a:t>Causes:</a:t>
            </a:r>
          </a:p>
          <a:p>
            <a:r>
              <a:rPr lang="en-US" dirty="0"/>
              <a:t>• 	Increased runoff due to land use changes in the watershed</a:t>
            </a:r>
          </a:p>
          <a:p>
            <a:r>
              <a:rPr lang="en-US" dirty="0"/>
              <a:t>• 	Eroding or unstable streambanks</a:t>
            </a:r>
          </a:p>
          <a:p>
            <a:r>
              <a:rPr lang="en-US" dirty="0"/>
              <a:t>• 	Exposed tree roots along banks</a:t>
            </a:r>
          </a:p>
          <a:p>
            <a:r>
              <a:rPr lang="en-US" dirty="0"/>
              <a:t>• 	Large runoff events</a:t>
            </a:r>
          </a:p>
          <a:p>
            <a:r>
              <a:rPr lang="en-US" dirty="0"/>
              <a:t>• 	Degraded riparian areas</a:t>
            </a:r>
          </a:p>
          <a:p>
            <a:r>
              <a:rPr lang="en-US" dirty="0"/>
              <a:t>• 	Uncontrolled livestock access</a:t>
            </a:r>
          </a:p>
          <a:p>
            <a:r>
              <a:rPr lang="en-US" dirty="0"/>
              <a:t>Solutions:</a:t>
            </a:r>
          </a:p>
          <a:p>
            <a:r>
              <a:rPr lang="en-US" dirty="0"/>
              <a:t>• 	Bank armor and protection (rock or other approved material)</a:t>
            </a:r>
          </a:p>
          <a:p>
            <a:r>
              <a:rPr lang="en-US" dirty="0"/>
              <a:t>• 	Soil bioengineering practices</a:t>
            </a:r>
          </a:p>
          <a:p>
            <a:r>
              <a:rPr lang="en-US" dirty="0"/>
              <a:t>• 	Instream structures</a:t>
            </a:r>
          </a:p>
          <a:p>
            <a:r>
              <a:rPr lang="en-US" dirty="0"/>
              <a:t>• 	Native material revetments</a:t>
            </a:r>
          </a:p>
          <a:p>
            <a:r>
              <a:rPr lang="en-US" dirty="0"/>
              <a:t>• 	Riparian areas with native or locally adapted vegetation</a:t>
            </a:r>
          </a:p>
          <a:p>
            <a:r>
              <a:rPr lang="en-US" dirty="0"/>
              <a:t>• 	Control livestock access to the water bodies</a:t>
            </a:r>
          </a:p>
        </p:txBody>
      </p:sp>
      <p:sp>
        <p:nvSpPr>
          <p:cNvPr id="4" name="Slide Number Placeholder 3"/>
          <p:cNvSpPr>
            <a:spLocks noGrp="1"/>
          </p:cNvSpPr>
          <p:nvPr>
            <p:ph type="sldNum" sz="quarter" idx="5"/>
          </p:nvPr>
        </p:nvSpPr>
        <p:spPr/>
        <p:txBody>
          <a:bodyPr/>
          <a:lstStyle/>
          <a:p>
            <a:fld id="{2323EFB2-481A-4F8A-979B-8D860093733D}" type="slidenum">
              <a:rPr lang="en-US" smtClean="0"/>
              <a:t>9</a:t>
            </a:fld>
            <a:endParaRPr lang="en-US"/>
          </a:p>
        </p:txBody>
      </p:sp>
    </p:spTree>
    <p:extLst>
      <p:ext uri="{BB962C8B-B14F-4D97-AF65-F5344CB8AC3E}">
        <p14:creationId xmlns:p14="http://schemas.microsoft.com/office/powerpoint/2010/main" val="118716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Subsidence is not a resource concern in SD as there are no </a:t>
            </a:r>
            <a:r>
              <a:rPr lang="en-US" dirty="0" err="1"/>
              <a:t>histosols</a:t>
            </a:r>
            <a:r>
              <a:rPr lang="en-US" dirty="0"/>
              <a:t>.</a:t>
            </a:r>
          </a:p>
        </p:txBody>
      </p:sp>
      <p:sp>
        <p:nvSpPr>
          <p:cNvPr id="4" name="Slide Number Placeholder 3"/>
          <p:cNvSpPr>
            <a:spLocks noGrp="1"/>
          </p:cNvSpPr>
          <p:nvPr>
            <p:ph type="sldNum" sz="quarter" idx="5"/>
          </p:nvPr>
        </p:nvSpPr>
        <p:spPr/>
        <p:txBody>
          <a:bodyPr/>
          <a:lstStyle/>
          <a:p>
            <a:fld id="{2323EFB2-481A-4F8A-979B-8D860093733D}" type="slidenum">
              <a:rPr lang="en-US" smtClean="0"/>
              <a:t>10</a:t>
            </a:fld>
            <a:endParaRPr lang="en-US"/>
          </a:p>
        </p:txBody>
      </p:sp>
    </p:spTree>
    <p:extLst>
      <p:ext uri="{BB962C8B-B14F-4D97-AF65-F5344CB8AC3E}">
        <p14:creationId xmlns:p14="http://schemas.microsoft.com/office/powerpoint/2010/main" val="1538653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Compaction-</a:t>
            </a:r>
          </a:p>
          <a:p>
            <a:r>
              <a:rPr lang="en-US" dirty="0"/>
              <a:t>Indicators-Bulk density, penetration resistance, porosity, root growth patterns</a:t>
            </a:r>
          </a:p>
          <a:p>
            <a:r>
              <a:rPr lang="en-US" dirty="0"/>
              <a:t>Causes:</a:t>
            </a:r>
          </a:p>
          <a:p>
            <a:r>
              <a:rPr lang="en-US" dirty="0"/>
              <a:t>• 	Working or grazing wet soil</a:t>
            </a:r>
          </a:p>
          <a:p>
            <a:r>
              <a:rPr lang="en-US" dirty="0"/>
              <a:t>• 	Excess traffic, machinery, or livestock</a:t>
            </a:r>
          </a:p>
          <a:p>
            <a:r>
              <a:rPr lang="en-US" dirty="0"/>
              <a:t>• 	Heavy machinery</a:t>
            </a:r>
          </a:p>
          <a:p>
            <a:r>
              <a:rPr lang="en-US" dirty="0"/>
              <a:t>• 	Repeated tillage at same depth</a:t>
            </a:r>
          </a:p>
          <a:p>
            <a:r>
              <a:rPr lang="en-US" dirty="0"/>
              <a:t>• 	Poor aggregation</a:t>
            </a:r>
          </a:p>
          <a:p>
            <a:r>
              <a:rPr lang="en-US" dirty="0"/>
              <a:t>• 	Low organic matter</a:t>
            </a:r>
          </a:p>
          <a:p>
            <a:r>
              <a:rPr lang="en-US" dirty="0"/>
              <a:t>Solutions:</a:t>
            </a:r>
          </a:p>
          <a:p>
            <a:r>
              <a:rPr lang="en-US" dirty="0"/>
              <a:t>• 	Avoid working or grazing wet soil</a:t>
            </a:r>
          </a:p>
          <a:p>
            <a:r>
              <a:rPr lang="en-US" dirty="0"/>
              <a:t>• 	Reduce traffic/tillage operations</a:t>
            </a:r>
          </a:p>
          <a:p>
            <a:r>
              <a:rPr lang="en-US" dirty="0"/>
              <a:t>• 	Controlled traffic patterns</a:t>
            </a:r>
          </a:p>
          <a:p>
            <a:r>
              <a:rPr lang="en-US" dirty="0"/>
              <a:t>• 	Subsoil or rip compacted areas</a:t>
            </a:r>
          </a:p>
          <a:p>
            <a:r>
              <a:rPr lang="en-US" dirty="0"/>
              <a:t>• 	Diversify cropping system</a:t>
            </a:r>
          </a:p>
          <a:p>
            <a:r>
              <a:rPr lang="en-US" dirty="0"/>
              <a:t>• 	Conservation tillage</a:t>
            </a:r>
          </a:p>
          <a:p>
            <a:r>
              <a:rPr lang="en-US" dirty="0"/>
              <a:t>• 	Cover crops</a:t>
            </a:r>
          </a:p>
          <a:p>
            <a:r>
              <a:rPr lang="en-US" dirty="0"/>
              <a:t>• 	Well managed animal manure and compost applications</a:t>
            </a:r>
          </a:p>
          <a:p>
            <a:r>
              <a:rPr lang="en-US" dirty="0"/>
              <a:t>• 	Prescribed grazing</a:t>
            </a:r>
          </a:p>
        </p:txBody>
      </p:sp>
      <p:sp>
        <p:nvSpPr>
          <p:cNvPr id="4" name="Slide Number Placeholder 3"/>
          <p:cNvSpPr>
            <a:spLocks noGrp="1"/>
          </p:cNvSpPr>
          <p:nvPr>
            <p:ph type="sldNum" sz="quarter" idx="5"/>
          </p:nvPr>
        </p:nvSpPr>
        <p:spPr/>
        <p:txBody>
          <a:bodyPr/>
          <a:lstStyle/>
          <a:p>
            <a:fld id="{2323EFB2-481A-4F8A-979B-8D860093733D}" type="slidenum">
              <a:rPr lang="en-US" smtClean="0"/>
              <a:t>11</a:t>
            </a:fld>
            <a:endParaRPr lang="en-US"/>
          </a:p>
        </p:txBody>
      </p:sp>
    </p:spTree>
    <p:extLst>
      <p:ext uri="{BB962C8B-B14F-4D97-AF65-F5344CB8AC3E}">
        <p14:creationId xmlns:p14="http://schemas.microsoft.com/office/powerpoint/2010/main" val="373018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5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4024-EEE0-DC40-B528-D5AD762A68D0}"/>
              </a:ext>
            </a:extLst>
          </p:cNvPr>
          <p:cNvSpPr>
            <a:spLocks noGrp="1"/>
          </p:cNvSpPr>
          <p:nvPr>
            <p:ph type="title"/>
          </p:nvPr>
        </p:nvSpPr>
        <p:spPr>
          <a:xfrm>
            <a:off x="285750" y="1576705"/>
            <a:ext cx="4949190" cy="3124835"/>
          </a:xfrm>
          <a:prstGeom prst="rect">
            <a:avLst/>
          </a:prstGeom>
        </p:spPr>
        <p:txBody>
          <a:bodyPr/>
          <a:lstStyle>
            <a:lvl1pPr>
              <a:defRPr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95699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BBA4-2FB7-E041-9F77-F485B959AB87}"/>
              </a:ext>
            </a:extLst>
          </p:cNvPr>
          <p:cNvSpPr>
            <a:spLocks noGrp="1"/>
          </p:cNvSpPr>
          <p:nvPr>
            <p:ph type="title" hasCustomPrompt="1"/>
          </p:nvPr>
        </p:nvSpPr>
        <p:spPr>
          <a:xfrm>
            <a:off x="128587" y="808038"/>
            <a:ext cx="7543801" cy="770731"/>
          </a:xfrm>
          <a:prstGeom prst="rect">
            <a:avLst/>
          </a:prstGeom>
        </p:spPr>
        <p:txBody>
          <a:bodyPr/>
          <a:lstStyle>
            <a:lvl1pPr>
              <a:defRPr sz="4000" b="1" i="0">
                <a:solidFill>
                  <a:srgbClr val="0C6C55"/>
                </a:solidFill>
                <a:latin typeface="Arial" panose="020B0604020202020204" pitchFamily="34" charset="0"/>
                <a:cs typeface="Arial" panose="020B0604020202020204" pitchFamily="34" charset="0"/>
              </a:defRPr>
            </a:lvl1pPr>
          </a:lstStyle>
          <a:p>
            <a:r>
              <a:rPr lang="en-US" dirty="0"/>
              <a:t>Title of Slide</a:t>
            </a:r>
          </a:p>
        </p:txBody>
      </p:sp>
    </p:spTree>
    <p:extLst>
      <p:ext uri="{BB962C8B-B14F-4D97-AF65-F5344CB8AC3E}">
        <p14:creationId xmlns:p14="http://schemas.microsoft.com/office/powerpoint/2010/main" val="20214827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53D2ED-7B18-F24E-9594-69354461AB72}"/>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8265073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9CBDB2-7343-EE47-9C7A-673AAA3A63F6}"/>
              </a:ext>
            </a:extLst>
          </p:cNvPr>
          <p:cNvPicPr>
            <a:picLocks noChangeAspect="1"/>
          </p:cNvPicPr>
          <p:nvPr userDrawn="1"/>
        </p:nvPicPr>
        <p:blipFill>
          <a:blip r:embed="rId3"/>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48B93871-CE55-594D-BF02-62C95185827C}"/>
              </a:ext>
            </a:extLst>
          </p:cNvPr>
          <p:cNvPicPr>
            <a:picLocks noChangeAspect="1"/>
          </p:cNvPicPr>
          <p:nvPr userDrawn="1"/>
        </p:nvPicPr>
        <p:blipFill>
          <a:blip r:embed="rId4"/>
          <a:stretch>
            <a:fillRect/>
          </a:stretch>
        </p:blipFill>
        <p:spPr>
          <a:xfrm>
            <a:off x="5572760" y="6355080"/>
            <a:ext cx="3454400" cy="381000"/>
          </a:xfrm>
          <a:prstGeom prst="rect">
            <a:avLst/>
          </a:prstGeom>
        </p:spPr>
      </p:pic>
    </p:spTree>
    <p:extLst>
      <p:ext uri="{BB962C8B-B14F-4D97-AF65-F5344CB8AC3E}">
        <p14:creationId xmlns:p14="http://schemas.microsoft.com/office/powerpoint/2010/main" val="56965625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0C6132-39F6-844C-870A-E1823458DCAB}"/>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1811770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pexels.com/photo/summer-sun-warmth-field-9568/"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pexels.com/photo/summer-sun-warmth-field-956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hyperlink" Target="mailto:Jessica.Michalski@usda.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B6A3-DFEB-2D45-A5BB-C36E006E2636}"/>
              </a:ext>
            </a:extLst>
          </p:cNvPr>
          <p:cNvSpPr>
            <a:spLocks noGrp="1"/>
          </p:cNvSpPr>
          <p:nvPr>
            <p:ph type="ctrTitle" idx="4294967295"/>
          </p:nvPr>
        </p:nvSpPr>
        <p:spPr>
          <a:xfrm>
            <a:off x="345688" y="2274849"/>
            <a:ext cx="4884234" cy="2129883"/>
          </a:xfrm>
          <a:prstGeom prst="rect">
            <a:avLst/>
          </a:prstGeom>
        </p:spPr>
        <p:txBody>
          <a:bodyPr/>
          <a:lstStyle/>
          <a:p>
            <a:pPr algn="ctr"/>
            <a:r>
              <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Resource Concerns in South Dakota</a:t>
            </a:r>
            <a:endParaRPr lang="en-US"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5" name="Picture 4">
            <a:extLst>
              <a:ext uri="{FF2B5EF4-FFF2-40B4-BE49-F238E27FC236}">
                <a16:creationId xmlns:a16="http://schemas.microsoft.com/office/drawing/2014/main" id="{F9D272B1-20D5-47C9-8FCD-E9E7EC10A6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209" r="1742"/>
          <a:stretch/>
        </p:blipFill>
        <p:spPr>
          <a:xfrm>
            <a:off x="5574936" y="1245324"/>
            <a:ext cx="3569064" cy="1831844"/>
          </a:xfrm>
          <a:prstGeom prst="rect">
            <a:avLst/>
          </a:prstGeom>
        </p:spPr>
      </p:pic>
      <p:pic>
        <p:nvPicPr>
          <p:cNvPr id="6" name="Picture 5">
            <a:extLst>
              <a:ext uri="{FF2B5EF4-FFF2-40B4-BE49-F238E27FC236}">
                <a16:creationId xmlns:a16="http://schemas.microsoft.com/office/drawing/2014/main" id="{229327C6-E7FC-4F2C-A721-A1A4248757A5}"/>
              </a:ext>
            </a:extLst>
          </p:cNvPr>
          <p:cNvPicPr>
            <a:picLocks noChangeAspect="1"/>
          </p:cNvPicPr>
          <p:nvPr/>
        </p:nvPicPr>
        <p:blipFill rotWithShape="1">
          <a:blip r:embed="rId3"/>
          <a:srcRect l="813" t="20254" r="34993" b="8509"/>
          <a:stretch/>
        </p:blipFill>
        <p:spPr>
          <a:xfrm>
            <a:off x="5574936" y="3167406"/>
            <a:ext cx="3574989" cy="2221605"/>
          </a:xfrm>
          <a:prstGeom prst="rect">
            <a:avLst/>
          </a:prstGeom>
        </p:spPr>
      </p:pic>
      <p:sp>
        <p:nvSpPr>
          <p:cNvPr id="7" name="Title 1">
            <a:extLst>
              <a:ext uri="{FF2B5EF4-FFF2-40B4-BE49-F238E27FC236}">
                <a16:creationId xmlns:a16="http://schemas.microsoft.com/office/drawing/2014/main" id="{765D17C7-D5C0-4F8F-B91F-9522985868A6}"/>
              </a:ext>
            </a:extLst>
          </p:cNvPr>
          <p:cNvSpPr txBox="1">
            <a:spLocks/>
          </p:cNvSpPr>
          <p:nvPr/>
        </p:nvSpPr>
        <p:spPr>
          <a:xfrm>
            <a:off x="106680" y="5572443"/>
            <a:ext cx="9037320" cy="6759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Jessica Michalski, State Resource Conservationist </a:t>
            </a:r>
          </a:p>
          <a:p>
            <a: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SD NRCS</a:t>
            </a:r>
          </a:p>
        </p:txBody>
      </p:sp>
    </p:spTree>
    <p:extLst>
      <p:ext uri="{BB962C8B-B14F-4D97-AF65-F5344CB8AC3E}">
        <p14:creationId xmlns:p14="http://schemas.microsoft.com/office/powerpoint/2010/main" val="3153606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28587" y="843884"/>
            <a:ext cx="8897847" cy="655002"/>
          </a:xfrm>
        </p:spPr>
        <p:txBody>
          <a:bodyPr/>
          <a:lstStyle/>
          <a:p>
            <a:r>
              <a:rPr lang="en-US" dirty="0"/>
              <a:t>Soil</a:t>
            </a:r>
            <a:br>
              <a:rPr lang="en-US" dirty="0"/>
            </a:br>
            <a:r>
              <a:rPr lang="en-US" sz="2800" dirty="0">
                <a:solidFill>
                  <a:schemeClr val="tx1"/>
                </a:solidFill>
              </a:rPr>
              <a:t>Category =Soil Quality Limitations</a:t>
            </a:r>
            <a:br>
              <a:rPr lang="en-US" sz="3200" dirty="0"/>
            </a:b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235131" y="2363213"/>
            <a:ext cx="7179415" cy="3046988"/>
          </a:xfrm>
          <a:prstGeom prst="rect">
            <a:avLst/>
          </a:prstGeom>
          <a:noFill/>
        </p:spPr>
        <p:txBody>
          <a:bodyPr wrap="square" rtlCol="0">
            <a:spAutoFit/>
          </a:bodyPr>
          <a:lstStyle/>
          <a:p>
            <a:pPr lvl="1"/>
            <a:r>
              <a:rPr lang="en-US" sz="2400" b="1" dirty="0">
                <a:latin typeface="Arial" panose="020B0604020202020204" pitchFamily="34" charset="0"/>
                <a:cs typeface="Arial" panose="020B0604020202020204" pitchFamily="34" charset="0"/>
              </a:rPr>
              <a:t>Subsidence-</a:t>
            </a:r>
            <a:r>
              <a:rPr lang="en-US" sz="2400" dirty="0">
                <a:latin typeface="Arial" panose="020B0604020202020204" pitchFamily="34" charset="0"/>
                <a:cs typeface="Arial" panose="020B0604020202020204" pitchFamily="34" charset="0"/>
              </a:rPr>
              <a:t>Loss of volume and depth of organic soils due to oxidation caused by above normal microbial activity resulting from excessive water drainage, soil disturbance, or extended drought. This excludes karst sinkholes and issues, or depressions caused by underground activities. This resource concern is only applicable when the soil is a </a:t>
            </a:r>
            <a:r>
              <a:rPr lang="en-US" sz="2400" dirty="0" err="1">
                <a:latin typeface="Arial" panose="020B0604020202020204" pitchFamily="34" charset="0"/>
                <a:cs typeface="Arial" panose="020B0604020202020204" pitchFamily="34" charset="0"/>
              </a:rPr>
              <a:t>histosol</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586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16AF3-8BCA-4ACB-8241-30C1E6F95874}"/>
              </a:ext>
            </a:extLst>
          </p:cNvPr>
          <p:cNvPicPr>
            <a:picLocks noChangeAspect="1"/>
          </p:cNvPicPr>
          <p:nvPr/>
        </p:nvPicPr>
        <p:blipFill>
          <a:blip r:embed="rId3"/>
          <a:stretch>
            <a:fillRect/>
          </a:stretch>
        </p:blipFill>
        <p:spPr>
          <a:xfrm>
            <a:off x="4183392" y="2400074"/>
            <a:ext cx="4921420" cy="3271065"/>
          </a:xfrm>
          <a:prstGeom prst="rect">
            <a:avLst/>
          </a:prstGeom>
        </p:spPr>
      </p:pic>
      <p:sp>
        <p:nvSpPr>
          <p:cNvPr id="3" name="Rectangle 2">
            <a:extLst>
              <a:ext uri="{FF2B5EF4-FFF2-40B4-BE49-F238E27FC236}">
                <a16:creationId xmlns:a16="http://schemas.microsoft.com/office/drawing/2014/main" id="{DC7E9E6E-2923-4E86-A7C1-2360F28BA679}"/>
              </a:ext>
            </a:extLst>
          </p:cNvPr>
          <p:cNvSpPr/>
          <p:nvPr/>
        </p:nvSpPr>
        <p:spPr>
          <a:xfrm>
            <a:off x="-182880" y="2151915"/>
            <a:ext cx="3984171" cy="3416320"/>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Compaction-</a:t>
            </a:r>
            <a:r>
              <a:rPr lang="en-US" sz="2400" dirty="0">
                <a:latin typeface="Arial" panose="020B0604020202020204" pitchFamily="34" charset="0"/>
                <a:cs typeface="Arial" panose="020B0604020202020204" pitchFamily="34" charset="0"/>
              </a:rPr>
              <a:t>Management-induced soil compaction at any level throughout the soil profile resulting in reduced plant productivity, biological activity, infiltration, and aeration.</a:t>
            </a:r>
          </a:p>
        </p:txBody>
      </p:sp>
      <p:sp>
        <p:nvSpPr>
          <p:cNvPr id="7" name="Title 1">
            <a:extLst>
              <a:ext uri="{FF2B5EF4-FFF2-40B4-BE49-F238E27FC236}">
                <a16:creationId xmlns:a16="http://schemas.microsoft.com/office/drawing/2014/main" id="{A26AEECC-0C97-4452-BD89-04F9642276ED}"/>
              </a:ext>
            </a:extLst>
          </p:cNvPr>
          <p:cNvSpPr>
            <a:spLocks noGrp="1"/>
          </p:cNvSpPr>
          <p:nvPr>
            <p:ph type="title"/>
          </p:nvPr>
        </p:nvSpPr>
        <p:spPr>
          <a:xfrm>
            <a:off x="128587" y="843884"/>
            <a:ext cx="8897847" cy="655002"/>
          </a:xfrm>
        </p:spPr>
        <p:txBody>
          <a:bodyPr/>
          <a:lstStyle/>
          <a:p>
            <a:r>
              <a:rPr lang="en-US" dirty="0"/>
              <a:t>Soil</a:t>
            </a:r>
            <a:br>
              <a:rPr lang="en-US" dirty="0"/>
            </a:br>
            <a:r>
              <a:rPr lang="en-US" sz="2800" dirty="0">
                <a:solidFill>
                  <a:schemeClr val="tx1"/>
                </a:solidFill>
              </a:rPr>
              <a:t>Category =Soil Quality Limitations</a:t>
            </a:r>
            <a:br>
              <a:rPr lang="en-US" sz="3200" dirty="0"/>
            </a:br>
            <a:br>
              <a:rPr lang="en-US" sz="3200" dirty="0"/>
            </a:br>
            <a:br>
              <a:rPr lang="en-US" dirty="0"/>
            </a:br>
            <a:r>
              <a:rPr lang="en-US" dirty="0"/>
              <a:t> </a:t>
            </a:r>
          </a:p>
        </p:txBody>
      </p:sp>
    </p:spTree>
    <p:extLst>
      <p:ext uri="{BB962C8B-B14F-4D97-AF65-F5344CB8AC3E}">
        <p14:creationId xmlns:p14="http://schemas.microsoft.com/office/powerpoint/2010/main" val="91980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A4BFB0-9A43-41EC-AF6D-38AC455C6366}"/>
              </a:ext>
            </a:extLst>
          </p:cNvPr>
          <p:cNvPicPr>
            <a:picLocks noChangeAspect="1"/>
          </p:cNvPicPr>
          <p:nvPr/>
        </p:nvPicPr>
        <p:blipFill>
          <a:blip r:embed="rId3"/>
          <a:stretch>
            <a:fillRect/>
          </a:stretch>
        </p:blipFill>
        <p:spPr>
          <a:xfrm>
            <a:off x="5648100" y="705394"/>
            <a:ext cx="3154224" cy="5745876"/>
          </a:xfrm>
          <a:prstGeom prst="rect">
            <a:avLst/>
          </a:prstGeom>
        </p:spPr>
      </p:pic>
      <p:sp>
        <p:nvSpPr>
          <p:cNvPr id="6" name="Title 1">
            <a:extLst>
              <a:ext uri="{FF2B5EF4-FFF2-40B4-BE49-F238E27FC236}">
                <a16:creationId xmlns:a16="http://schemas.microsoft.com/office/drawing/2014/main" id="{DB108C11-B773-40C6-B2A5-B4EC07762A2D}"/>
              </a:ext>
            </a:extLst>
          </p:cNvPr>
          <p:cNvSpPr>
            <a:spLocks noGrp="1"/>
          </p:cNvSpPr>
          <p:nvPr>
            <p:ph type="title"/>
          </p:nvPr>
        </p:nvSpPr>
        <p:spPr>
          <a:xfrm>
            <a:off x="128588" y="808038"/>
            <a:ext cx="7543800" cy="771525"/>
          </a:xfrm>
        </p:spPr>
        <p:txBody>
          <a:bodyPr/>
          <a:lstStyle/>
          <a:p>
            <a:r>
              <a:rPr lang="en-US" dirty="0"/>
              <a:t>Soil</a:t>
            </a:r>
            <a:br>
              <a:rPr lang="en-US" dirty="0"/>
            </a:br>
            <a:r>
              <a:rPr lang="en-US" sz="2800" dirty="0">
                <a:solidFill>
                  <a:schemeClr val="tx1"/>
                </a:solidFill>
              </a:rPr>
              <a:t>Category =Soil Quality </a:t>
            </a:r>
            <a:br>
              <a:rPr lang="en-US" sz="2800" dirty="0">
                <a:solidFill>
                  <a:schemeClr val="tx1"/>
                </a:solidFill>
              </a:rPr>
            </a:br>
            <a:r>
              <a:rPr lang="en-US" sz="2800" dirty="0">
                <a:solidFill>
                  <a:schemeClr val="tx1"/>
                </a:solidFill>
              </a:rPr>
              <a:t>Limitations</a:t>
            </a:r>
            <a:br>
              <a:rPr lang="en-US" sz="3200" dirty="0"/>
            </a:br>
            <a:br>
              <a:rPr lang="en-US" sz="3200" dirty="0"/>
            </a:br>
            <a:br>
              <a:rPr lang="en-US" dirty="0"/>
            </a:br>
            <a:r>
              <a:rPr lang="en-US" dirty="0"/>
              <a:t> </a:t>
            </a:r>
          </a:p>
        </p:txBody>
      </p:sp>
      <p:sp>
        <p:nvSpPr>
          <p:cNvPr id="7" name="Rectangle 6">
            <a:extLst>
              <a:ext uri="{FF2B5EF4-FFF2-40B4-BE49-F238E27FC236}">
                <a16:creationId xmlns:a16="http://schemas.microsoft.com/office/drawing/2014/main" id="{F8E4C6A3-CC84-43F2-8C8D-F1091607F9B0}"/>
              </a:ext>
            </a:extLst>
          </p:cNvPr>
          <p:cNvSpPr/>
          <p:nvPr/>
        </p:nvSpPr>
        <p:spPr>
          <a:xfrm>
            <a:off x="-104502" y="2764271"/>
            <a:ext cx="4558938" cy="3416320"/>
          </a:xfrm>
          <a:prstGeom prst="rect">
            <a:avLst/>
          </a:prstGeom>
        </p:spPr>
        <p:txBody>
          <a:bodyPr wrap="square">
            <a:spAutoFit/>
          </a:bodyPr>
          <a:lstStyle/>
          <a:p>
            <a:pPr lvl="1"/>
            <a:r>
              <a:rPr lang="en-US" sz="2400" b="1" dirty="0">
                <a:solidFill>
                  <a:srgbClr val="000000"/>
                </a:solidFill>
                <a:latin typeface="Arial" panose="020B0604020202020204" pitchFamily="34" charset="0"/>
                <a:cs typeface="Arial" panose="020B0604020202020204" pitchFamily="34" charset="0"/>
              </a:rPr>
              <a:t>Organic matter depletion-</a:t>
            </a:r>
            <a:r>
              <a:rPr lang="en-US" sz="2400" dirty="0">
                <a:solidFill>
                  <a:srgbClr val="000000"/>
                </a:solidFill>
                <a:latin typeface="Arial" panose="020B0604020202020204" pitchFamily="34" charset="0"/>
                <a:cs typeface="Arial" panose="020B0604020202020204" pitchFamily="34" charset="0"/>
              </a:rPr>
              <a:t>Management-induced depletion of any or all pools of soil organic matter resulting in limited soil function and processes that support plant productivity, biological activity, and water and nutrient cycling.</a:t>
            </a:r>
          </a:p>
        </p:txBody>
      </p:sp>
    </p:spTree>
    <p:extLst>
      <p:ext uri="{BB962C8B-B14F-4D97-AF65-F5344CB8AC3E}">
        <p14:creationId xmlns:p14="http://schemas.microsoft.com/office/powerpoint/2010/main" val="168484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0F629-2F04-4DC5-BB9C-A6697E6325F9}"/>
              </a:ext>
            </a:extLst>
          </p:cNvPr>
          <p:cNvPicPr>
            <a:picLocks noChangeAspect="1"/>
          </p:cNvPicPr>
          <p:nvPr/>
        </p:nvPicPr>
        <p:blipFill>
          <a:blip r:embed="rId3"/>
          <a:stretch>
            <a:fillRect/>
          </a:stretch>
        </p:blipFill>
        <p:spPr>
          <a:xfrm>
            <a:off x="4304750" y="2338252"/>
            <a:ext cx="4839249" cy="3193246"/>
          </a:xfrm>
          <a:prstGeom prst="rect">
            <a:avLst/>
          </a:prstGeom>
        </p:spPr>
      </p:pic>
      <p:sp>
        <p:nvSpPr>
          <p:cNvPr id="6" name="Title 1">
            <a:extLst>
              <a:ext uri="{FF2B5EF4-FFF2-40B4-BE49-F238E27FC236}">
                <a16:creationId xmlns:a16="http://schemas.microsoft.com/office/drawing/2014/main" id="{E6DD1715-36F6-41F3-AD0A-26DA12BEA525}"/>
              </a:ext>
            </a:extLst>
          </p:cNvPr>
          <p:cNvSpPr>
            <a:spLocks noGrp="1"/>
          </p:cNvSpPr>
          <p:nvPr>
            <p:ph type="title"/>
          </p:nvPr>
        </p:nvSpPr>
        <p:spPr>
          <a:xfrm>
            <a:off x="128588" y="808038"/>
            <a:ext cx="7543800" cy="771525"/>
          </a:xfrm>
        </p:spPr>
        <p:txBody>
          <a:bodyPr/>
          <a:lstStyle/>
          <a:p>
            <a:r>
              <a:rPr lang="en-US" dirty="0"/>
              <a:t>Soil</a:t>
            </a:r>
            <a:br>
              <a:rPr lang="en-US" dirty="0"/>
            </a:br>
            <a:r>
              <a:rPr lang="en-US" sz="2800" dirty="0">
                <a:solidFill>
                  <a:schemeClr val="tx1"/>
                </a:solidFill>
              </a:rPr>
              <a:t>Category =Soil Quality Limitations</a:t>
            </a:r>
            <a:br>
              <a:rPr lang="en-US" sz="3200" dirty="0"/>
            </a:br>
            <a:br>
              <a:rPr lang="en-US" sz="3200" dirty="0"/>
            </a:br>
            <a:br>
              <a:rPr lang="en-US" dirty="0"/>
            </a:br>
            <a:r>
              <a:rPr lang="en-US" dirty="0"/>
              <a:t> </a:t>
            </a:r>
          </a:p>
        </p:txBody>
      </p:sp>
      <p:sp>
        <p:nvSpPr>
          <p:cNvPr id="7" name="Rectangle 6">
            <a:extLst>
              <a:ext uri="{FF2B5EF4-FFF2-40B4-BE49-F238E27FC236}">
                <a16:creationId xmlns:a16="http://schemas.microsoft.com/office/drawing/2014/main" id="{3E8DBC95-0480-46B2-B0DE-9E7AF687BF2F}"/>
              </a:ext>
            </a:extLst>
          </p:cNvPr>
          <p:cNvSpPr/>
          <p:nvPr/>
        </p:nvSpPr>
        <p:spPr>
          <a:xfrm>
            <a:off x="-91440" y="1998617"/>
            <a:ext cx="4396190" cy="4524315"/>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Concentration of salts or other chemicals</a:t>
            </a:r>
            <a:r>
              <a:rPr lang="en-US" sz="2400" dirty="0">
                <a:latin typeface="Arial" panose="020B0604020202020204" pitchFamily="34" charset="0"/>
                <a:cs typeface="Arial" panose="020B0604020202020204" pitchFamily="34" charset="0"/>
              </a:rPr>
              <a:t>-Concentration of salts leading to salinity and/or </a:t>
            </a:r>
            <a:r>
              <a:rPr lang="en-US" sz="2400" dirty="0" err="1">
                <a:latin typeface="Arial" panose="020B0604020202020204" pitchFamily="34" charset="0"/>
                <a:cs typeface="Arial" panose="020B0604020202020204" pitchFamily="34" charset="0"/>
              </a:rPr>
              <a:t>sodicity</a:t>
            </a:r>
            <a:r>
              <a:rPr lang="en-US" sz="2400" dirty="0">
                <a:latin typeface="Arial" panose="020B0604020202020204" pitchFamily="34" charset="0"/>
                <a:cs typeface="Arial" panose="020B0604020202020204" pitchFamily="34" charset="0"/>
              </a:rPr>
              <a:t> reducing productivity or limiting desired use, or concentrations of other chemicals impacting productivity, populations of beneficial organisms, or limiting desired use.</a:t>
            </a:r>
          </a:p>
        </p:txBody>
      </p:sp>
    </p:spTree>
    <p:extLst>
      <p:ext uri="{BB962C8B-B14F-4D97-AF65-F5344CB8AC3E}">
        <p14:creationId xmlns:p14="http://schemas.microsoft.com/office/powerpoint/2010/main" val="1422267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55A40DF-CD9B-4341-82C8-CE08CB37C988}"/>
              </a:ext>
            </a:extLst>
          </p:cNvPr>
          <p:cNvSpPr txBox="1"/>
          <p:nvPr/>
        </p:nvSpPr>
        <p:spPr>
          <a:xfrm>
            <a:off x="-263298" y="1749179"/>
            <a:ext cx="8871721" cy="1569660"/>
          </a:xfrm>
          <a:prstGeom prst="rect">
            <a:avLst/>
          </a:prstGeom>
          <a:noFill/>
        </p:spPr>
        <p:txBody>
          <a:bodyPr wrap="square" rtlCol="0">
            <a:spAutoFit/>
          </a:bodyPr>
          <a:lstStyle/>
          <a:p>
            <a:pPr lvl="1"/>
            <a:r>
              <a:rPr lang="en-US" sz="2400" b="1" dirty="0">
                <a:latin typeface="Arial" panose="020B0604020202020204" pitchFamily="34" charset="0"/>
                <a:cs typeface="Arial" panose="020B0604020202020204" pitchFamily="34" charset="0"/>
              </a:rPr>
              <a:t>Soil organism habitat loss or degradation</a:t>
            </a:r>
            <a:r>
              <a:rPr lang="en-US" sz="2400" dirty="0">
                <a:latin typeface="Arial" panose="020B0604020202020204" pitchFamily="34" charset="0"/>
                <a:cs typeface="Arial" panose="020B0604020202020204" pitchFamily="34" charset="0"/>
              </a:rPr>
              <a:t>-Quantity, quality, diversity, or connectivity of food, cover, space, shelter, and/or water is inadequate to meet the requirements of beneficial soil organisms.</a:t>
            </a:r>
          </a:p>
        </p:txBody>
      </p:sp>
      <p:sp>
        <p:nvSpPr>
          <p:cNvPr id="7" name="Title 1">
            <a:extLst>
              <a:ext uri="{FF2B5EF4-FFF2-40B4-BE49-F238E27FC236}">
                <a16:creationId xmlns:a16="http://schemas.microsoft.com/office/drawing/2014/main" id="{D1963A71-FB99-4E84-8E12-53B425B6D969}"/>
              </a:ext>
            </a:extLst>
          </p:cNvPr>
          <p:cNvSpPr>
            <a:spLocks noGrp="1"/>
          </p:cNvSpPr>
          <p:nvPr>
            <p:ph type="title"/>
          </p:nvPr>
        </p:nvSpPr>
        <p:spPr>
          <a:xfrm>
            <a:off x="128588" y="808038"/>
            <a:ext cx="7543800" cy="771525"/>
          </a:xfrm>
        </p:spPr>
        <p:txBody>
          <a:bodyPr/>
          <a:lstStyle/>
          <a:p>
            <a:r>
              <a:rPr lang="en-US" dirty="0"/>
              <a:t>Soil</a:t>
            </a:r>
            <a:br>
              <a:rPr lang="en-US" dirty="0"/>
            </a:br>
            <a:r>
              <a:rPr lang="en-US" sz="2800" dirty="0">
                <a:solidFill>
                  <a:schemeClr val="tx1"/>
                </a:solidFill>
              </a:rPr>
              <a:t>Category =Soil Quality Limitations</a:t>
            </a:r>
            <a:br>
              <a:rPr lang="en-US" sz="3200" dirty="0"/>
            </a:br>
            <a:endParaRPr lang="en-US" dirty="0"/>
          </a:p>
        </p:txBody>
      </p:sp>
      <p:pic>
        <p:nvPicPr>
          <p:cNvPr id="6" name="Picture 5">
            <a:extLst>
              <a:ext uri="{FF2B5EF4-FFF2-40B4-BE49-F238E27FC236}">
                <a16:creationId xmlns:a16="http://schemas.microsoft.com/office/drawing/2014/main" id="{518C39A0-9A4B-4360-AA97-84E03871A85C}"/>
              </a:ext>
            </a:extLst>
          </p:cNvPr>
          <p:cNvPicPr>
            <a:picLocks noChangeAspect="1"/>
          </p:cNvPicPr>
          <p:nvPr/>
        </p:nvPicPr>
        <p:blipFill>
          <a:blip r:embed="rId3"/>
          <a:stretch>
            <a:fillRect/>
          </a:stretch>
        </p:blipFill>
        <p:spPr>
          <a:xfrm>
            <a:off x="1237979" y="3318839"/>
            <a:ext cx="6434409" cy="3205095"/>
          </a:xfrm>
          <a:prstGeom prst="rect">
            <a:avLst/>
          </a:prstGeom>
        </p:spPr>
      </p:pic>
    </p:spTree>
    <p:extLst>
      <p:ext uri="{BB962C8B-B14F-4D97-AF65-F5344CB8AC3E}">
        <p14:creationId xmlns:p14="http://schemas.microsoft.com/office/powerpoint/2010/main" val="1352376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B3E53-36EF-4C2F-B71E-F6B3B813F08C}"/>
              </a:ext>
            </a:extLst>
          </p:cNvPr>
          <p:cNvPicPr>
            <a:picLocks noChangeAspect="1"/>
          </p:cNvPicPr>
          <p:nvPr/>
        </p:nvPicPr>
        <p:blipFill rotWithShape="1">
          <a:blip r:embed="rId3"/>
          <a:srcRect l="22970" r="6336"/>
          <a:stretch/>
        </p:blipFill>
        <p:spPr>
          <a:xfrm>
            <a:off x="5995850" y="808038"/>
            <a:ext cx="2918339" cy="2799666"/>
          </a:xfrm>
          <a:prstGeom prst="rect">
            <a:avLst/>
          </a:prstGeom>
        </p:spPr>
      </p:pic>
      <p:pic>
        <p:nvPicPr>
          <p:cNvPr id="4" name="Picture 3">
            <a:extLst>
              <a:ext uri="{FF2B5EF4-FFF2-40B4-BE49-F238E27FC236}">
                <a16:creationId xmlns:a16="http://schemas.microsoft.com/office/drawing/2014/main" id="{AC25AAC4-750F-4BFD-991F-7A477BFC7A7E}"/>
              </a:ext>
            </a:extLst>
          </p:cNvPr>
          <p:cNvPicPr>
            <a:picLocks noChangeAspect="1"/>
          </p:cNvPicPr>
          <p:nvPr/>
        </p:nvPicPr>
        <p:blipFill>
          <a:blip r:embed="rId4"/>
          <a:stretch>
            <a:fillRect/>
          </a:stretch>
        </p:blipFill>
        <p:spPr>
          <a:xfrm>
            <a:off x="5590903" y="3690005"/>
            <a:ext cx="3553097" cy="2604843"/>
          </a:xfrm>
          <a:prstGeom prst="rect">
            <a:avLst/>
          </a:prstGeom>
        </p:spPr>
      </p:pic>
      <p:sp>
        <p:nvSpPr>
          <p:cNvPr id="5" name="Rectangle 4">
            <a:extLst>
              <a:ext uri="{FF2B5EF4-FFF2-40B4-BE49-F238E27FC236}">
                <a16:creationId xmlns:a16="http://schemas.microsoft.com/office/drawing/2014/main" id="{F3063763-3305-42B3-BD4B-FDE879953117}"/>
              </a:ext>
            </a:extLst>
          </p:cNvPr>
          <p:cNvSpPr/>
          <p:nvPr/>
        </p:nvSpPr>
        <p:spPr>
          <a:xfrm>
            <a:off x="-143691" y="1957592"/>
            <a:ext cx="5525588" cy="4524315"/>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Aggregate instability-</a:t>
            </a:r>
            <a:r>
              <a:rPr lang="en-US" sz="2400" dirty="0">
                <a:latin typeface="Arial" panose="020B0604020202020204" pitchFamily="34" charset="0"/>
                <a:cs typeface="Arial" panose="020B0604020202020204" pitchFamily="34" charset="0"/>
              </a:rPr>
              <a:t>Management-induced degradation of water stable soil aggregates resulting in destabilized soil carbon; surface crusting; reduced water infiltration, water holding capacity, and aeration; depressed resilience to extreme weather; increased ponding and flooding; increased soil erosion and plant stress; and reduced habitat and soil biological activity.</a:t>
            </a:r>
          </a:p>
        </p:txBody>
      </p:sp>
      <p:sp>
        <p:nvSpPr>
          <p:cNvPr id="8" name="Title 1">
            <a:extLst>
              <a:ext uri="{FF2B5EF4-FFF2-40B4-BE49-F238E27FC236}">
                <a16:creationId xmlns:a16="http://schemas.microsoft.com/office/drawing/2014/main" id="{26E2E377-2F47-4E97-A7B4-B6D6874A44CD}"/>
              </a:ext>
            </a:extLst>
          </p:cNvPr>
          <p:cNvSpPr>
            <a:spLocks noGrp="1"/>
          </p:cNvSpPr>
          <p:nvPr>
            <p:ph type="title"/>
          </p:nvPr>
        </p:nvSpPr>
        <p:spPr>
          <a:xfrm>
            <a:off x="128588" y="808038"/>
            <a:ext cx="7543800" cy="771525"/>
          </a:xfrm>
        </p:spPr>
        <p:txBody>
          <a:bodyPr/>
          <a:lstStyle/>
          <a:p>
            <a:r>
              <a:rPr lang="en-US" dirty="0"/>
              <a:t>Soil</a:t>
            </a:r>
            <a:br>
              <a:rPr lang="en-US" dirty="0"/>
            </a:br>
            <a:r>
              <a:rPr lang="en-US" sz="2800" dirty="0">
                <a:solidFill>
                  <a:schemeClr val="tx1"/>
                </a:solidFill>
              </a:rPr>
              <a:t>Category =Soil Quality Limitations</a:t>
            </a:r>
            <a:br>
              <a:rPr lang="en-US" sz="3200" dirty="0"/>
            </a:br>
            <a:br>
              <a:rPr lang="en-US" dirty="0"/>
            </a:br>
            <a:r>
              <a:rPr lang="en-US" dirty="0"/>
              <a:t> </a:t>
            </a:r>
          </a:p>
        </p:txBody>
      </p:sp>
    </p:spTree>
    <p:extLst>
      <p:ext uri="{BB962C8B-B14F-4D97-AF65-F5344CB8AC3E}">
        <p14:creationId xmlns:p14="http://schemas.microsoft.com/office/powerpoint/2010/main" val="358733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17566" y="664131"/>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214846"/>
            <a:ext cx="7950123" cy="4216539"/>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=Weather Resilience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Ponding and flooding-</a:t>
            </a:r>
            <a:r>
              <a:rPr lang="en-US" sz="2400" dirty="0">
                <a:latin typeface="Arial" panose="020B0604020202020204" pitchFamily="34" charset="0"/>
                <a:cs typeface="Arial" panose="020B0604020202020204" pitchFamily="34" charset="0"/>
              </a:rPr>
              <a:t>Water</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covering the land surface, along with saturated conditions below the surface, degrades natural resources, or restricts capability of land to support its intended use.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Seasonal high water table-</a:t>
            </a:r>
            <a:r>
              <a:rPr lang="en-US" sz="2400" dirty="0">
                <a:latin typeface="Arial" panose="020B0604020202020204" pitchFamily="34" charset="0"/>
                <a:cs typeface="Arial" panose="020B0604020202020204" pitchFamily="34" charset="0"/>
              </a:rPr>
              <a:t>Ground water or a perched water table causing saturated conditions near the surface degrades water resources or restricts capability of land to support its intended use.</a:t>
            </a:r>
          </a:p>
        </p:txBody>
      </p:sp>
    </p:spTree>
    <p:extLst>
      <p:ext uri="{BB962C8B-B14F-4D97-AF65-F5344CB8AC3E}">
        <p14:creationId xmlns:p14="http://schemas.microsoft.com/office/powerpoint/2010/main" val="388317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17566" y="664131"/>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214846"/>
            <a:ext cx="7950123" cy="4955203"/>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=Weather Resilience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Seeps-</a:t>
            </a:r>
            <a:r>
              <a:rPr lang="en-US" sz="2400" dirty="0">
                <a:latin typeface="Arial" panose="020B0604020202020204" pitchFamily="34" charset="0"/>
                <a:cs typeface="Arial" panose="020B0604020202020204" pitchFamily="34" charset="0"/>
              </a:rPr>
              <a:t>Sub-surface saturated flows that percolates slowly to the surface, degrades water resources, or restricts capability of land to support its intended use.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Drifted snow-</a:t>
            </a:r>
            <a:r>
              <a:rPr lang="en-US" sz="2400" dirty="0">
                <a:latin typeface="Arial" panose="020B0604020202020204" pitchFamily="34" charset="0"/>
                <a:cs typeface="Arial" panose="020B0604020202020204" pitchFamily="34" charset="0"/>
              </a:rPr>
              <a:t>Wind-blown snow accumulates around and over surface structures, which restricts access to humans or animals; or wind removes snow from desired location where it can be used to accumulate water.</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Naturally available moisture use-</a:t>
            </a:r>
            <a:r>
              <a:rPr lang="en-US" sz="2400" dirty="0">
                <a:latin typeface="Arial" panose="020B0604020202020204" pitchFamily="34" charset="0"/>
                <a:cs typeface="Arial" panose="020B0604020202020204" pitchFamily="34" charset="0"/>
              </a:rPr>
              <a:t>Natural precipitation is not optimally managed to support desired land use goals or ecological processes.</a:t>
            </a:r>
          </a:p>
        </p:txBody>
      </p:sp>
    </p:spTree>
    <p:extLst>
      <p:ext uri="{BB962C8B-B14F-4D97-AF65-F5344CB8AC3E}">
        <p14:creationId xmlns:p14="http://schemas.microsoft.com/office/powerpoint/2010/main" val="38962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78189"/>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319133"/>
            <a:ext cx="7837713" cy="4585871"/>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=Source Water Depletion</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Surface water depletion-</a:t>
            </a:r>
            <a:r>
              <a:rPr lang="en-US" sz="2400" dirty="0">
                <a:latin typeface="Arial" panose="020B0604020202020204" pitchFamily="34" charset="0"/>
                <a:cs typeface="Arial" panose="020B0604020202020204" pitchFamily="34" charset="0"/>
              </a:rPr>
              <a:t>Water from collected precipitation runoff, ponds, lakes, surface watercourses and reservoirs is used at a rate that is detrimental to ecological functions or other identified uses and threatens sustained availability of surface water.</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Groundwater depletion-</a:t>
            </a:r>
            <a:r>
              <a:rPr lang="en-US" sz="2400" dirty="0">
                <a:latin typeface="Arial" panose="020B0604020202020204" pitchFamily="34" charset="0"/>
                <a:cs typeface="Arial" panose="020B0604020202020204" pitchFamily="34" charset="0"/>
              </a:rPr>
              <a:t>Underground water is used at a rate greater than aquifer recharge.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Inefficient irrigation water use-</a:t>
            </a:r>
            <a:r>
              <a:rPr lang="en-US" sz="2400" dirty="0">
                <a:latin typeface="Arial" panose="020B0604020202020204" pitchFamily="34" charset="0"/>
                <a:cs typeface="Arial" panose="020B0604020202020204" pitchFamily="34" charset="0"/>
              </a:rPr>
              <a:t>Irrigation water is not stored, delivered, scheduled, and/or applied efficiently.</a:t>
            </a:r>
          </a:p>
        </p:txBody>
      </p:sp>
    </p:spTree>
    <p:extLst>
      <p:ext uri="{BB962C8B-B14F-4D97-AF65-F5344CB8AC3E}">
        <p14:creationId xmlns:p14="http://schemas.microsoft.com/office/powerpoint/2010/main" val="2162047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64131"/>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319133"/>
            <a:ext cx="5148807" cy="495520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Category =Field Sediment, Nutrient, and Pathogen Loss</a:t>
            </a:r>
          </a:p>
          <a:p>
            <a:pPr lvl="1"/>
            <a:r>
              <a:rPr lang="en-US" sz="2000" b="1" dirty="0">
                <a:latin typeface="Arial" panose="020B0604020202020204" pitchFamily="34" charset="0"/>
                <a:cs typeface="Arial" panose="020B0604020202020204" pitchFamily="34" charset="0"/>
              </a:rPr>
              <a:t>Nutrients transported to surface water</a:t>
            </a:r>
            <a:r>
              <a:rPr lang="en-US" sz="2000" dirty="0">
                <a:latin typeface="Arial" panose="020B0604020202020204" pitchFamily="34" charset="0"/>
                <a:cs typeface="Arial" panose="020B0604020202020204" pitchFamily="34" charset="0"/>
              </a:rPr>
              <a:t>-Nutrients (organic and inorganic) stored, concentrated, or applied are transported to receiving surface waters in quantities that degrade water quality and limit its use for intended purposes.</a:t>
            </a:r>
          </a:p>
          <a:p>
            <a:pPr lvl="1"/>
            <a:r>
              <a:rPr lang="en-US" sz="2000" b="1" dirty="0">
                <a:latin typeface="Arial" panose="020B0604020202020204" pitchFamily="34" charset="0"/>
                <a:cs typeface="Arial" panose="020B0604020202020204" pitchFamily="34" charset="0"/>
              </a:rPr>
              <a:t>Nutrients transported to groundwater-</a:t>
            </a:r>
            <a:r>
              <a:rPr lang="en-US" sz="2000" dirty="0">
                <a:latin typeface="Arial" panose="020B0604020202020204" pitchFamily="34" charset="0"/>
                <a:cs typeface="Arial" panose="020B0604020202020204" pitchFamily="34" charset="0"/>
              </a:rPr>
              <a:t>Nutrients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(organic and inorganic) stored, concentrated, or applied are transported to ground waters in quantities that degrade water quality and limit its use for intended purposes.</a:t>
            </a:r>
          </a:p>
        </p:txBody>
      </p:sp>
      <p:pic>
        <p:nvPicPr>
          <p:cNvPr id="3" name="Picture 2">
            <a:extLst>
              <a:ext uri="{FF2B5EF4-FFF2-40B4-BE49-F238E27FC236}">
                <a16:creationId xmlns:a16="http://schemas.microsoft.com/office/drawing/2014/main" id="{E2ED5498-6B2E-44F4-9F36-854E231D7850}"/>
              </a:ext>
            </a:extLst>
          </p:cNvPr>
          <p:cNvPicPr>
            <a:picLocks noChangeAspect="1"/>
          </p:cNvPicPr>
          <p:nvPr/>
        </p:nvPicPr>
        <p:blipFill>
          <a:blip r:embed="rId3"/>
          <a:stretch>
            <a:fillRect/>
          </a:stretch>
        </p:blipFill>
        <p:spPr>
          <a:xfrm>
            <a:off x="5277394" y="2309481"/>
            <a:ext cx="3866606" cy="3180595"/>
          </a:xfrm>
          <a:prstGeom prst="rect">
            <a:avLst/>
          </a:prstGeom>
        </p:spPr>
      </p:pic>
    </p:spTree>
    <p:extLst>
      <p:ext uri="{BB962C8B-B14F-4D97-AF65-F5344CB8AC3E}">
        <p14:creationId xmlns:p14="http://schemas.microsoft.com/office/powerpoint/2010/main" val="1491526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28586" y="808039"/>
            <a:ext cx="8897847" cy="655002"/>
          </a:xfrm>
        </p:spPr>
        <p:txBody>
          <a:bodyPr/>
          <a:lstStyle/>
          <a:p>
            <a:r>
              <a:rPr lang="en-US" dirty="0"/>
              <a:t>Resource Concerns SWAPAE + H</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431075" y="1476106"/>
            <a:ext cx="5238205" cy="4832092"/>
          </a:xfrm>
          <a:prstGeom prst="rect">
            <a:avLst/>
          </a:prstGeom>
          <a:noFill/>
        </p:spPr>
        <p:txBody>
          <a:bodyPr wrap="square" rtlCol="0">
            <a:spAutoFit/>
          </a:bodyPr>
          <a:lstStyle/>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Soil</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Water</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Air</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Plants</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Animals</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Energy</a:t>
            </a:r>
          </a:p>
          <a:p>
            <a:pPr marL="685800" indent="-685800">
              <a:buFont typeface="Wingdings" panose="05000000000000000000" pitchFamily="2" charset="2"/>
              <a:buChar char="ü"/>
            </a:pPr>
            <a:r>
              <a:rPr lang="en-US" sz="4400" dirty="0">
                <a:latin typeface="Arial" panose="020B0604020202020204" pitchFamily="34" charset="0"/>
                <a:cs typeface="Arial" panose="020B0604020202020204" pitchFamily="34" charset="0"/>
              </a:rPr>
              <a:t>Human</a:t>
            </a:r>
          </a:p>
        </p:txBody>
      </p:sp>
      <p:pic>
        <p:nvPicPr>
          <p:cNvPr id="14" name="Picture 13">
            <a:extLst>
              <a:ext uri="{FF2B5EF4-FFF2-40B4-BE49-F238E27FC236}">
                <a16:creationId xmlns:a16="http://schemas.microsoft.com/office/drawing/2014/main" id="{CC5D37EE-C0F8-4482-B252-4127180D1ED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224" t="1444" r="57466" b="2939"/>
          <a:stretch/>
        </p:blipFill>
        <p:spPr>
          <a:xfrm>
            <a:off x="7832558" y="1319133"/>
            <a:ext cx="1182855" cy="5135149"/>
          </a:xfrm>
          <a:prstGeom prst="rect">
            <a:avLst/>
          </a:prstGeom>
        </p:spPr>
      </p:pic>
    </p:spTree>
    <p:extLst>
      <p:ext uri="{BB962C8B-B14F-4D97-AF65-F5344CB8AC3E}">
        <p14:creationId xmlns:p14="http://schemas.microsoft.com/office/powerpoint/2010/main" val="37730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64131"/>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319133"/>
            <a:ext cx="8078711" cy="5016758"/>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=Field Sediment, Nutrient, and Pathogen Loss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Pathogens and chemicals from manure, biosolids or compost applications transported to surface water and ground water-</a:t>
            </a:r>
            <a:r>
              <a:rPr lang="en-US" sz="2400" dirty="0">
                <a:latin typeface="Arial" panose="020B0604020202020204" pitchFamily="34" charset="0"/>
                <a:cs typeface="Arial" panose="020B0604020202020204" pitchFamily="34" charset="0"/>
              </a:rPr>
              <a:t>Pathogens, pharmaceuticals, leachate, and chemicals from manure, biosolids or compost transported to receiving waters in quantities that degrade water quality and limit uses.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Sediment transported to surface water-</a:t>
            </a:r>
            <a:r>
              <a:rPr lang="en-US" sz="2400" dirty="0">
                <a:latin typeface="Arial" panose="020B0604020202020204" pitchFamily="34" charset="0"/>
                <a:cs typeface="Arial" panose="020B0604020202020204" pitchFamily="34" charset="0"/>
              </a:rPr>
              <a:t>Offsite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transport of sediment to surface water degrades water quality and limits use for intended purposes.</a:t>
            </a:r>
          </a:p>
        </p:txBody>
      </p:sp>
    </p:spTree>
    <p:extLst>
      <p:ext uri="{BB962C8B-B14F-4D97-AF65-F5344CB8AC3E}">
        <p14:creationId xmlns:p14="http://schemas.microsoft.com/office/powerpoint/2010/main" val="2792630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64131"/>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319133"/>
            <a:ext cx="7547217" cy="4216539"/>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=Field Pesticide Loss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Pesticides transported to surface water-</a:t>
            </a:r>
            <a:r>
              <a:rPr lang="en-US" sz="2400" dirty="0">
                <a:latin typeface="Arial" panose="020B0604020202020204" pitchFamily="34" charset="0"/>
                <a:cs typeface="Arial" panose="020B0604020202020204" pitchFamily="34" charset="0"/>
              </a:rPr>
              <a:t>Pesticides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lost from their application area and transported to surface water sources in quantities that degrade water quality and limit its use for intended purposes.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Pesticides transported to groundwater</a:t>
            </a:r>
            <a:r>
              <a:rPr lang="en-US" sz="2400" dirty="0">
                <a:latin typeface="Arial" panose="020B0604020202020204" pitchFamily="34" charset="0"/>
                <a:cs typeface="Arial" panose="020B0604020202020204" pitchFamily="34" charset="0"/>
              </a:rPr>
              <a:t>-Pesticide loses from the application area are transported to ground water sources in quantities that degrade water quality and limit its use for intended purposes.</a:t>
            </a:r>
          </a:p>
        </p:txBody>
      </p:sp>
    </p:spTree>
    <p:extLst>
      <p:ext uri="{BB962C8B-B14F-4D97-AF65-F5344CB8AC3E}">
        <p14:creationId xmlns:p14="http://schemas.microsoft.com/office/powerpoint/2010/main" val="315608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73477"/>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 y="1304212"/>
            <a:ext cx="7916090"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Category =Storage and Handling of Pollutants</a:t>
            </a:r>
          </a:p>
          <a:p>
            <a:pPr lvl="1"/>
            <a:r>
              <a:rPr lang="en-US" sz="2400" b="1" dirty="0">
                <a:latin typeface="Arial" panose="020B0604020202020204" pitchFamily="34" charset="0"/>
                <a:cs typeface="Arial" panose="020B0604020202020204" pitchFamily="34" charset="0"/>
              </a:rPr>
              <a:t>Nutrients transported to surface water</a:t>
            </a:r>
            <a:r>
              <a:rPr lang="en-US" sz="2400" dirty="0">
                <a:latin typeface="Arial" panose="020B0604020202020204" pitchFamily="34" charset="0"/>
                <a:cs typeface="Arial" panose="020B0604020202020204" pitchFamily="34" charset="0"/>
              </a:rPr>
              <a:t>-Nutrients (organic and inorganic) stored, concentrated, or applied are transported to receiving surface waters in quantities that degrade water quality and limit its use for intended purposes.</a:t>
            </a:r>
          </a:p>
          <a:p>
            <a:pPr lvl="1"/>
            <a:r>
              <a:rPr lang="en-US" sz="2400" b="1" dirty="0">
                <a:latin typeface="Arial" panose="020B0604020202020204" pitchFamily="34" charset="0"/>
                <a:cs typeface="Arial" panose="020B0604020202020204" pitchFamily="34" charset="0"/>
              </a:rPr>
              <a:t>Nutrients transported to groundwater</a:t>
            </a:r>
            <a:r>
              <a:rPr lang="en-US" sz="2400" dirty="0">
                <a:latin typeface="Arial" panose="020B0604020202020204" pitchFamily="34" charset="0"/>
                <a:cs typeface="Arial" panose="020B0604020202020204" pitchFamily="34" charset="0"/>
              </a:rPr>
              <a:t>-Nutrients (organic and inorganic) stored, concentrated, or applied are transported to ground waters in quantities that degrade water quality and limit its use for intended purposes.</a:t>
            </a:r>
          </a:p>
        </p:txBody>
      </p:sp>
    </p:spTree>
    <p:extLst>
      <p:ext uri="{BB962C8B-B14F-4D97-AF65-F5344CB8AC3E}">
        <p14:creationId xmlns:p14="http://schemas.microsoft.com/office/powerpoint/2010/main" val="36146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73477"/>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162594"/>
            <a:ext cx="8020594" cy="3908762"/>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=Storage and Handling of Pollutants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Petroleum, heavy metals and other pollutants transported to surface water-</a:t>
            </a:r>
            <a:r>
              <a:rPr lang="en-US" sz="2400" dirty="0">
                <a:latin typeface="Arial" panose="020B0604020202020204" pitchFamily="34" charset="0"/>
                <a:cs typeface="Arial" panose="020B0604020202020204" pitchFamily="34" charset="0"/>
              </a:rPr>
              <a:t>Petroleum, heavy metals, and other chemical pollutants for </a:t>
            </a:r>
            <a:r>
              <a:rPr lang="en-US" sz="2400" dirty="0" err="1">
                <a:latin typeface="Arial" panose="020B0604020202020204" pitchFamily="34" charset="0"/>
                <a:cs typeface="Arial" panose="020B0604020202020204" pitchFamily="34" charset="0"/>
              </a:rPr>
              <a:t>onfarm</a:t>
            </a:r>
            <a:r>
              <a:rPr lang="en-US" sz="2400" dirty="0">
                <a:latin typeface="Arial" panose="020B0604020202020204" pitchFamily="34" charset="0"/>
                <a:cs typeface="Arial" panose="020B0604020202020204" pitchFamily="34" charset="0"/>
              </a:rPr>
              <a:t> use are lost from areas of concentration (handling, storage, or processing facilities and areas) to receiving surface waters in quantities that degrade water quality and limits its use for intended purposes. </a:t>
            </a:r>
          </a:p>
        </p:txBody>
      </p:sp>
    </p:spTree>
    <p:extLst>
      <p:ext uri="{BB962C8B-B14F-4D97-AF65-F5344CB8AC3E}">
        <p14:creationId xmlns:p14="http://schemas.microsoft.com/office/powerpoint/2010/main" val="1662564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673477"/>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302138"/>
            <a:ext cx="7961145" cy="3908762"/>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=Storage and Handling of Pollutants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Petroleum, heavy metals and other pollutants transported to ground water-</a:t>
            </a:r>
            <a:r>
              <a:rPr lang="en-US" sz="2400" dirty="0">
                <a:latin typeface="Arial" panose="020B0604020202020204" pitchFamily="34" charset="0"/>
                <a:cs typeface="Arial" panose="020B0604020202020204" pitchFamily="34" charset="0"/>
              </a:rPr>
              <a:t>Petroleum, heavy metals, and other chemical pollutants for </a:t>
            </a:r>
            <a:r>
              <a:rPr lang="en-US" sz="2400" dirty="0" err="1">
                <a:latin typeface="Arial" panose="020B0604020202020204" pitchFamily="34" charset="0"/>
                <a:cs typeface="Arial" panose="020B0604020202020204" pitchFamily="34" charset="0"/>
              </a:rPr>
              <a:t>onfarm</a:t>
            </a:r>
            <a:r>
              <a:rPr lang="en-US" sz="2400" dirty="0">
                <a:latin typeface="Arial" panose="020B0604020202020204" pitchFamily="34" charset="0"/>
                <a:cs typeface="Arial" panose="020B0604020202020204" pitchFamily="34" charset="0"/>
              </a:rPr>
              <a:t> use are lost from areas of concentration (handling, storage, or processing facilities and areas) to receiving ground water in quantities that degrade water quality and limit its use for intended purposes</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09713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Water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500371"/>
            <a:ext cx="7547217" cy="3847207"/>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=Salt losses to water</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Salts transported to surface water-</a:t>
            </a:r>
            <a:r>
              <a:rPr lang="en-US" sz="2400" dirty="0">
                <a:latin typeface="Arial" panose="020B0604020202020204" pitchFamily="34" charset="0"/>
                <a:cs typeface="Arial" panose="020B0604020202020204" pitchFamily="34" charset="0"/>
              </a:rPr>
              <a:t>Irrigation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rainfall runoff transports salts to receiving surface waters in quantities that degrade water quality and limit use for intended purposes.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Salts transported to groundwater-</a:t>
            </a:r>
            <a:r>
              <a:rPr lang="en-US" sz="2400" dirty="0">
                <a:latin typeface="Arial" panose="020B0604020202020204" pitchFamily="34" charset="0"/>
                <a:cs typeface="Arial" panose="020B0604020202020204" pitchFamily="34" charset="0"/>
              </a:rPr>
              <a:t>Irrigation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rainfall infiltration transports salts to ground water in quantities that degrade water quality and limit use for intended purposes.</a:t>
            </a:r>
          </a:p>
        </p:txBody>
      </p:sp>
    </p:spTree>
    <p:extLst>
      <p:ext uri="{BB962C8B-B14F-4D97-AF65-F5344CB8AC3E}">
        <p14:creationId xmlns:p14="http://schemas.microsoft.com/office/powerpoint/2010/main" val="382645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17566" y="699603"/>
            <a:ext cx="8897847" cy="655002"/>
          </a:xfrm>
        </p:spPr>
        <p:txBody>
          <a:bodyPr/>
          <a:lstStyle/>
          <a:p>
            <a:r>
              <a:rPr lang="en-US" dirty="0"/>
              <a:t>Air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17566" y="1227693"/>
            <a:ext cx="7813630" cy="5755422"/>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=Air Quality Emissions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Emissions of particulate matter (PM) and PM precursors </a:t>
            </a:r>
            <a:r>
              <a:rPr lang="en-US" sz="2400" dirty="0">
                <a:latin typeface="Arial" panose="020B0604020202020204" pitchFamily="34" charset="0"/>
                <a:cs typeface="Arial" panose="020B0604020202020204" pitchFamily="34" charset="0"/>
              </a:rPr>
              <a:t>-Direct emissions of particulate matter (PM)—dust and smoke—as well as the formation of fine particulate matter in the atmosphere from other agricultural emissions—ammonia, oxides of nitrogen (NOx), and volatile organic compounds (VOCs)—can cause multiple negative environmental impacts. </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Emissions of greenhouse gases-GHGs</a:t>
            </a:r>
            <a:r>
              <a:rPr lang="en-US" sz="2400" dirty="0">
                <a:latin typeface="Arial" panose="020B0604020202020204" pitchFamily="34" charset="0"/>
                <a:cs typeface="Arial" panose="020B0604020202020204" pitchFamily="34" charset="0"/>
              </a:rPr>
              <a:t>-Emissions of methane (CH4), nitrous oxide (N2O), and carbon dioxide (CO2) increase atmospheric concentrations of greenhouse gases. </a:t>
            </a:r>
          </a:p>
          <a:p>
            <a:pPr lvl="1"/>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254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Air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500371"/>
            <a:ext cx="7547217" cy="4647426"/>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=Air Quality Emissions</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Emissions of ozone precursors-</a:t>
            </a:r>
            <a:r>
              <a:rPr lang="en-US" sz="2400" dirty="0">
                <a:latin typeface="Arial" panose="020B0604020202020204" pitchFamily="34" charset="0"/>
                <a:cs typeface="Arial" panose="020B0604020202020204" pitchFamily="34" charset="0"/>
              </a:rPr>
              <a:t>Emissions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ozone precursors—oxides of nitrogen (NOx) and volatile organic compounds (VOCs)—result in formation of ground-level ozone, which can have negative impacts to human, plant, and animal health.</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Objectionable odor-</a:t>
            </a:r>
            <a:r>
              <a:rPr lang="en-US" sz="2400" dirty="0">
                <a:latin typeface="Arial" panose="020B0604020202020204" pitchFamily="34" charset="0"/>
                <a:cs typeface="Arial" panose="020B0604020202020204" pitchFamily="34" charset="0"/>
              </a:rPr>
              <a:t>Emissions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odorous compounds—volatile organic compounds (VOCs), ammonia, and odorous sulfur compounds—can cause nuisance conditions.</a:t>
            </a:r>
          </a:p>
          <a:p>
            <a:pPr lvl="1"/>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707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Air</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500371"/>
            <a:ext cx="7547217" cy="3539430"/>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=Air Quality Emissions</a:t>
            </a:r>
            <a:endParaRPr lang="en-US" sz="2400" dirty="0">
              <a:latin typeface="Arial" panose="020B0604020202020204" pitchFamily="34" charset="0"/>
              <a:cs typeface="Arial" panose="020B0604020202020204" pitchFamily="34" charset="0"/>
            </a:endParaRP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Emissions of airborne reactive nitrogen-</a:t>
            </a:r>
            <a:r>
              <a:rPr lang="en-US" sz="2400" dirty="0">
                <a:latin typeface="Arial" panose="020B0604020202020204" pitchFamily="34" charset="0"/>
                <a:cs typeface="Arial" panose="020B0604020202020204" pitchFamily="34" charset="0"/>
              </a:rPr>
              <a:t>Emissions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of airborne reactive nitrogen—ammonia and oxides of nitrogen—can negatively impact atmospheric chemistry, cause unwanted fertilization via deposition in sensitive ecosystems, and degrade regional visibility. </a:t>
            </a:r>
          </a:p>
          <a:p>
            <a:pPr lvl="1"/>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59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7660-8260-4E48-999E-05CAB692A6AD}"/>
              </a:ext>
            </a:extLst>
          </p:cNvPr>
          <p:cNvSpPr>
            <a:spLocks noGrp="1"/>
          </p:cNvSpPr>
          <p:nvPr>
            <p:ph type="title"/>
          </p:nvPr>
        </p:nvSpPr>
        <p:spPr/>
        <p:txBody>
          <a:bodyPr/>
          <a:lstStyle/>
          <a:p>
            <a:r>
              <a:rPr lang="en-US" dirty="0"/>
              <a:t>Plants </a:t>
            </a:r>
            <a:br>
              <a:rPr lang="en-US" dirty="0"/>
            </a:br>
            <a:r>
              <a:rPr lang="en-US" sz="2800" dirty="0">
                <a:solidFill>
                  <a:schemeClr val="tx1"/>
                </a:solidFill>
              </a:rPr>
              <a:t>Category=Plant Pest Pressure</a:t>
            </a:r>
          </a:p>
        </p:txBody>
      </p:sp>
      <p:pic>
        <p:nvPicPr>
          <p:cNvPr id="3" name="Picture 2">
            <a:extLst>
              <a:ext uri="{FF2B5EF4-FFF2-40B4-BE49-F238E27FC236}">
                <a16:creationId xmlns:a16="http://schemas.microsoft.com/office/drawing/2014/main" id="{28F31393-3085-4BEB-B581-BE3F6C5295CB}"/>
              </a:ext>
            </a:extLst>
          </p:cNvPr>
          <p:cNvPicPr>
            <a:picLocks noChangeAspect="1"/>
          </p:cNvPicPr>
          <p:nvPr/>
        </p:nvPicPr>
        <p:blipFill rotWithShape="1">
          <a:blip r:embed="rId3"/>
          <a:srcRect r="24114"/>
          <a:stretch/>
        </p:blipFill>
        <p:spPr>
          <a:xfrm>
            <a:off x="4018052" y="1998616"/>
            <a:ext cx="4969193" cy="4378276"/>
          </a:xfrm>
          <a:prstGeom prst="rect">
            <a:avLst/>
          </a:prstGeom>
        </p:spPr>
      </p:pic>
      <p:sp>
        <p:nvSpPr>
          <p:cNvPr id="4" name="Rectangle 3">
            <a:extLst>
              <a:ext uri="{FF2B5EF4-FFF2-40B4-BE49-F238E27FC236}">
                <a16:creationId xmlns:a16="http://schemas.microsoft.com/office/drawing/2014/main" id="{5B4A20CC-EE86-4D4E-B7F6-1F30B8FF7E4D}"/>
              </a:ext>
            </a:extLst>
          </p:cNvPr>
          <p:cNvSpPr/>
          <p:nvPr/>
        </p:nvSpPr>
        <p:spPr>
          <a:xfrm>
            <a:off x="39190" y="1878701"/>
            <a:ext cx="3861297" cy="4524315"/>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Plant pest pressure-</a:t>
            </a:r>
            <a:r>
              <a:rPr lang="en-US" sz="2400" dirty="0">
                <a:latin typeface="Arial" panose="020B0604020202020204" pitchFamily="34" charset="0"/>
                <a:cs typeface="Arial" panose="020B0604020202020204" pitchFamily="34" charset="0"/>
              </a:rPr>
              <a:t>Excessive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damage to plant communities from pests such as undesired plants, insects, diseases, animals, soil borne pathogens, and nematodes. This concern addresses invasive plant, animal and insect species.</a:t>
            </a:r>
          </a:p>
        </p:txBody>
      </p:sp>
    </p:spTree>
    <p:extLst>
      <p:ext uri="{BB962C8B-B14F-4D97-AF65-F5344CB8AC3E}">
        <p14:creationId xmlns:p14="http://schemas.microsoft.com/office/powerpoint/2010/main" val="426050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128586" y="808039"/>
            <a:ext cx="8897847" cy="655002"/>
          </a:xfrm>
        </p:spPr>
        <p:txBody>
          <a:bodyPr/>
          <a:lstStyle/>
          <a:p>
            <a:r>
              <a:rPr lang="en-US" dirty="0"/>
              <a:t>Resource Concerns SWAPAE + H</a:t>
            </a:r>
            <a:br>
              <a:rPr lang="en-US" sz="3200" dirty="0"/>
            </a:br>
            <a:br>
              <a:rPr lang="en-US" dirty="0"/>
            </a:br>
            <a:r>
              <a:rPr lang="en-US" dirty="0"/>
              <a:t> </a:t>
            </a:r>
          </a:p>
        </p:txBody>
      </p:sp>
      <p:pic>
        <p:nvPicPr>
          <p:cNvPr id="4" name="Picture 3">
            <a:extLst>
              <a:ext uri="{FF2B5EF4-FFF2-40B4-BE49-F238E27FC236}">
                <a16:creationId xmlns:a16="http://schemas.microsoft.com/office/drawing/2014/main" id="{CAA79283-4914-4494-812B-13382A0D8A2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224" t="1444" r="57466" b="2939"/>
          <a:stretch/>
        </p:blipFill>
        <p:spPr>
          <a:xfrm>
            <a:off x="7832558" y="1319133"/>
            <a:ext cx="1182855" cy="5135149"/>
          </a:xfrm>
          <a:prstGeom prst="rect">
            <a:avLst/>
          </a:prstGeom>
        </p:spPr>
      </p:pic>
      <p:sp>
        <p:nvSpPr>
          <p:cNvPr id="12" name="TextBox 11">
            <a:extLst>
              <a:ext uri="{FF2B5EF4-FFF2-40B4-BE49-F238E27FC236}">
                <a16:creationId xmlns:a16="http://schemas.microsoft.com/office/drawing/2014/main" id="{755A40DF-CD9B-4341-82C8-CE08CB37C988}"/>
              </a:ext>
            </a:extLst>
          </p:cNvPr>
          <p:cNvSpPr txBox="1"/>
          <p:nvPr/>
        </p:nvSpPr>
        <p:spPr>
          <a:xfrm>
            <a:off x="128586" y="1789610"/>
            <a:ext cx="7692952" cy="3908762"/>
          </a:xfrm>
          <a:prstGeom prst="rect">
            <a:avLst/>
          </a:prstGeom>
          <a:noFill/>
        </p:spPr>
        <p:txBody>
          <a:bodyPr wrap="square" rtlCol="0">
            <a:spAutoFit/>
          </a:bodyPr>
          <a:lstStyle/>
          <a:p>
            <a:pPr marL="685800" indent="-685800">
              <a:buFont typeface="Wingdings" panose="05000000000000000000" pitchFamily="2" charset="2"/>
              <a:buChar char="ü"/>
            </a:pPr>
            <a:r>
              <a:rPr lang="en-US" sz="3400" dirty="0">
                <a:latin typeface="Arial" panose="020B0604020202020204" pitchFamily="34" charset="0"/>
                <a:cs typeface="Arial" panose="020B0604020202020204" pitchFamily="34" charset="0"/>
              </a:rPr>
              <a:t>18 Resource Concern Categories</a:t>
            </a:r>
          </a:p>
          <a:p>
            <a:pPr marL="685800" indent="-685800">
              <a:buFont typeface="Wingdings" panose="05000000000000000000" pitchFamily="2" charset="2"/>
              <a:buChar char="ü"/>
            </a:pPr>
            <a:r>
              <a:rPr lang="en-US" sz="3400" dirty="0">
                <a:latin typeface="Arial" panose="020B0604020202020204" pitchFamily="34" charset="0"/>
                <a:cs typeface="Arial" panose="020B0604020202020204" pitchFamily="34" charset="0"/>
              </a:rPr>
              <a:t>50 Resource Concerns </a:t>
            </a:r>
          </a:p>
          <a:p>
            <a:pPr marL="685800" indent="-685800">
              <a:buFont typeface="Wingdings" panose="05000000000000000000" pitchFamily="2" charset="2"/>
              <a:buChar char="ü"/>
            </a:pPr>
            <a:r>
              <a:rPr lang="en-US" sz="3400" dirty="0">
                <a:latin typeface="Arial" panose="020B0604020202020204" pitchFamily="34" charset="0"/>
                <a:cs typeface="Arial" panose="020B0604020202020204" pitchFamily="34" charset="0"/>
              </a:rPr>
              <a:t>90 Resource Concern Components</a:t>
            </a:r>
          </a:p>
          <a:p>
            <a:pPr marL="1143000" lvl="1" indent="-685800">
              <a:buFont typeface="Wingdings" panose="05000000000000000000" pitchFamily="2" charset="2"/>
              <a:buChar char="ü"/>
            </a:pPr>
            <a:r>
              <a:rPr lang="en-US" sz="3400" dirty="0">
                <a:latin typeface="Arial" panose="020B0604020202020204" pitchFamily="34" charset="0"/>
                <a:cs typeface="Arial" panose="020B0604020202020204" pitchFamily="34" charset="0"/>
              </a:rPr>
              <a:t>Some Resource Concerns only have one component, some have multiple</a:t>
            </a:r>
          </a:p>
          <a:p>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4731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DF4-AB29-4398-9582-AAB9F8270532}"/>
              </a:ext>
            </a:extLst>
          </p:cNvPr>
          <p:cNvSpPr>
            <a:spLocks noGrp="1"/>
          </p:cNvSpPr>
          <p:nvPr>
            <p:ph type="title"/>
          </p:nvPr>
        </p:nvSpPr>
        <p:spPr/>
        <p:txBody>
          <a:bodyPr/>
          <a:lstStyle/>
          <a:p>
            <a:r>
              <a:rPr lang="en-US" dirty="0"/>
              <a:t>Plants</a:t>
            </a:r>
            <a:br>
              <a:rPr lang="en-US" dirty="0"/>
            </a:br>
            <a:r>
              <a:rPr lang="en-US" sz="2800" dirty="0">
                <a:solidFill>
                  <a:schemeClr val="tx1"/>
                </a:solidFill>
              </a:rPr>
              <a:t>Category=Degraded Plant Condition</a:t>
            </a:r>
          </a:p>
        </p:txBody>
      </p:sp>
      <p:pic>
        <p:nvPicPr>
          <p:cNvPr id="3" name="Picture 2">
            <a:extLst>
              <a:ext uri="{FF2B5EF4-FFF2-40B4-BE49-F238E27FC236}">
                <a16:creationId xmlns:a16="http://schemas.microsoft.com/office/drawing/2014/main" id="{30176953-009D-48B8-97A2-C48E3053C7FC}"/>
              </a:ext>
            </a:extLst>
          </p:cNvPr>
          <p:cNvPicPr>
            <a:picLocks noChangeAspect="1"/>
          </p:cNvPicPr>
          <p:nvPr/>
        </p:nvPicPr>
        <p:blipFill>
          <a:blip r:embed="rId3"/>
          <a:stretch>
            <a:fillRect/>
          </a:stretch>
        </p:blipFill>
        <p:spPr>
          <a:xfrm>
            <a:off x="3715802" y="2521130"/>
            <a:ext cx="5280016" cy="3262449"/>
          </a:xfrm>
          <a:prstGeom prst="rect">
            <a:avLst/>
          </a:prstGeom>
        </p:spPr>
      </p:pic>
      <p:sp>
        <p:nvSpPr>
          <p:cNvPr id="5" name="Rectangle 4">
            <a:extLst>
              <a:ext uri="{FF2B5EF4-FFF2-40B4-BE49-F238E27FC236}">
                <a16:creationId xmlns:a16="http://schemas.microsoft.com/office/drawing/2014/main" id="{9E2150DD-6ECB-415F-B0B8-787DB365D7C9}"/>
              </a:ext>
            </a:extLst>
          </p:cNvPr>
          <p:cNvSpPr/>
          <p:nvPr/>
        </p:nvSpPr>
        <p:spPr>
          <a:xfrm>
            <a:off x="-117566" y="2651760"/>
            <a:ext cx="3833368" cy="3046988"/>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Plant productivity and health-</a:t>
            </a:r>
            <a:r>
              <a:rPr lang="en-US" sz="2400" dirty="0">
                <a:latin typeface="Arial" panose="020B0604020202020204" pitchFamily="34" charset="0"/>
                <a:cs typeface="Arial" panose="020B0604020202020204" pitchFamily="34" charset="0"/>
              </a:rPr>
              <a:t>Imprope</a:t>
            </a:r>
            <a:r>
              <a:rPr lang="en-US" sz="2400" b="1" dirty="0">
                <a:latin typeface="Arial" panose="020B0604020202020204" pitchFamily="34" charset="0"/>
                <a:cs typeface="Arial" panose="020B0604020202020204" pitchFamily="34" charset="0"/>
              </a:rPr>
              <a:t>r </a:t>
            </a:r>
            <a:r>
              <a:rPr lang="en-US" sz="2400" dirty="0">
                <a:latin typeface="Arial" panose="020B0604020202020204" pitchFamily="34" charset="0"/>
                <a:cs typeface="Arial" panose="020B0604020202020204" pitchFamily="34" charset="0"/>
              </a:rPr>
              <a:t>fertility, management, or plants not adapted to site negatively impact plant productivity, vigor, and/or quality.</a:t>
            </a:r>
          </a:p>
        </p:txBody>
      </p:sp>
    </p:spTree>
    <p:extLst>
      <p:ext uri="{BB962C8B-B14F-4D97-AF65-F5344CB8AC3E}">
        <p14:creationId xmlns:p14="http://schemas.microsoft.com/office/powerpoint/2010/main" val="865521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55A40DF-CD9B-4341-82C8-CE08CB37C988}"/>
              </a:ext>
            </a:extLst>
          </p:cNvPr>
          <p:cNvSpPr txBox="1"/>
          <p:nvPr/>
        </p:nvSpPr>
        <p:spPr>
          <a:xfrm>
            <a:off x="-240590" y="2026829"/>
            <a:ext cx="4655835" cy="4154984"/>
          </a:xfrm>
          <a:prstGeom prst="rect">
            <a:avLst/>
          </a:prstGeom>
          <a:noFill/>
        </p:spPr>
        <p:txBody>
          <a:bodyPr wrap="square" rtlCol="0">
            <a:spAutoFit/>
          </a:bodyPr>
          <a:lstStyle/>
          <a:p>
            <a:pPr lvl="1"/>
            <a:r>
              <a:rPr lang="en-US" sz="2400" b="1" dirty="0">
                <a:latin typeface="Arial" panose="020B0604020202020204" pitchFamily="34" charset="0"/>
                <a:cs typeface="Arial" panose="020B0604020202020204" pitchFamily="34" charset="0"/>
              </a:rPr>
              <a:t>Plant structure and composition-</a:t>
            </a:r>
            <a:r>
              <a:rPr lang="en-US" sz="2400" dirty="0">
                <a:latin typeface="Arial" panose="020B0604020202020204" pitchFamily="34" charset="0"/>
                <a:cs typeface="Arial" panose="020B0604020202020204" pitchFamily="34" charset="0"/>
              </a:rPr>
              <a:t>Plant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communities have insufficient composition and structure to achieve ecological functions and management objectives. This resource concern includes degradation of wetland habitat, targeted ecosystems, or unique plant communities.</a:t>
            </a:r>
          </a:p>
        </p:txBody>
      </p:sp>
      <p:sp>
        <p:nvSpPr>
          <p:cNvPr id="5" name="Title 1">
            <a:extLst>
              <a:ext uri="{FF2B5EF4-FFF2-40B4-BE49-F238E27FC236}">
                <a16:creationId xmlns:a16="http://schemas.microsoft.com/office/drawing/2014/main" id="{C93FE72C-9A2E-47EA-8499-6375B9899A01}"/>
              </a:ext>
            </a:extLst>
          </p:cNvPr>
          <p:cNvSpPr txBox="1">
            <a:spLocks/>
          </p:cNvSpPr>
          <p:nvPr/>
        </p:nvSpPr>
        <p:spPr>
          <a:xfrm>
            <a:off x="128587" y="805521"/>
            <a:ext cx="7543801" cy="770731"/>
          </a:xfrm>
          <a:prstGeom prst="rect">
            <a:avLst/>
          </a:prstGeom>
        </p:spPr>
        <p:txBody>
          <a:bodyPr/>
          <a:lstStyle>
            <a:lvl1pPr algn="l" defTabSz="914400" rtl="0" eaLnBrk="1" latinLnBrk="0" hangingPunct="1">
              <a:lnSpc>
                <a:spcPct val="90000"/>
              </a:lnSpc>
              <a:spcBef>
                <a:spcPct val="0"/>
              </a:spcBef>
              <a:buNone/>
              <a:defRPr sz="4000" b="1" i="0" kern="1200">
                <a:solidFill>
                  <a:srgbClr val="0C6C55"/>
                </a:solidFill>
                <a:latin typeface="Arial" panose="020B0604020202020204" pitchFamily="34" charset="0"/>
                <a:ea typeface="+mj-ea"/>
                <a:cs typeface="Arial" panose="020B0604020202020204" pitchFamily="34" charset="0"/>
              </a:defRPr>
            </a:lvl1pPr>
          </a:lstStyle>
          <a:p>
            <a:r>
              <a:rPr lang="en-US" dirty="0"/>
              <a:t>Plants</a:t>
            </a:r>
            <a:br>
              <a:rPr lang="en-US" dirty="0"/>
            </a:br>
            <a:r>
              <a:rPr lang="en-US" sz="2800" dirty="0">
                <a:solidFill>
                  <a:schemeClr val="tx1"/>
                </a:solidFill>
              </a:rPr>
              <a:t>Category=Degraded Plant Condition</a:t>
            </a:r>
          </a:p>
        </p:txBody>
      </p:sp>
      <p:pic>
        <p:nvPicPr>
          <p:cNvPr id="7" name="Picture 6">
            <a:extLst>
              <a:ext uri="{FF2B5EF4-FFF2-40B4-BE49-F238E27FC236}">
                <a16:creationId xmlns:a16="http://schemas.microsoft.com/office/drawing/2014/main" id="{9F69DC45-E852-42DF-89D0-F3C90065B280}"/>
              </a:ext>
            </a:extLst>
          </p:cNvPr>
          <p:cNvPicPr>
            <a:picLocks noChangeAspect="1"/>
          </p:cNvPicPr>
          <p:nvPr/>
        </p:nvPicPr>
        <p:blipFill>
          <a:blip r:embed="rId3"/>
          <a:stretch>
            <a:fillRect/>
          </a:stretch>
        </p:blipFill>
        <p:spPr>
          <a:xfrm>
            <a:off x="4556912" y="2012771"/>
            <a:ext cx="4461918" cy="3672973"/>
          </a:xfrm>
          <a:prstGeom prst="rect">
            <a:avLst/>
          </a:prstGeom>
        </p:spPr>
      </p:pic>
    </p:spTree>
    <p:extLst>
      <p:ext uri="{BB962C8B-B14F-4D97-AF65-F5344CB8AC3E}">
        <p14:creationId xmlns:p14="http://schemas.microsoft.com/office/powerpoint/2010/main" val="427790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DF4-AB29-4398-9582-AAB9F8270532}"/>
              </a:ext>
            </a:extLst>
          </p:cNvPr>
          <p:cNvSpPr>
            <a:spLocks noGrp="1"/>
          </p:cNvSpPr>
          <p:nvPr>
            <p:ph type="title"/>
          </p:nvPr>
        </p:nvSpPr>
        <p:spPr/>
        <p:txBody>
          <a:bodyPr/>
          <a:lstStyle/>
          <a:p>
            <a:r>
              <a:rPr lang="en-US" dirty="0"/>
              <a:t>Plants</a:t>
            </a:r>
            <a:br>
              <a:rPr lang="en-US" dirty="0"/>
            </a:br>
            <a:r>
              <a:rPr lang="en-US" sz="2800" dirty="0">
                <a:solidFill>
                  <a:schemeClr val="tx1"/>
                </a:solidFill>
              </a:rPr>
              <a:t>Category-Fire Management</a:t>
            </a:r>
          </a:p>
        </p:txBody>
      </p:sp>
      <p:pic>
        <p:nvPicPr>
          <p:cNvPr id="4" name="Picture 3">
            <a:extLst>
              <a:ext uri="{FF2B5EF4-FFF2-40B4-BE49-F238E27FC236}">
                <a16:creationId xmlns:a16="http://schemas.microsoft.com/office/drawing/2014/main" id="{475875F2-D8C1-401D-9A56-448148F4F74B}"/>
              </a:ext>
            </a:extLst>
          </p:cNvPr>
          <p:cNvPicPr>
            <a:picLocks noChangeAspect="1"/>
          </p:cNvPicPr>
          <p:nvPr/>
        </p:nvPicPr>
        <p:blipFill>
          <a:blip r:embed="rId3"/>
          <a:stretch>
            <a:fillRect/>
          </a:stretch>
        </p:blipFill>
        <p:spPr>
          <a:xfrm>
            <a:off x="4289342" y="2272937"/>
            <a:ext cx="4854658" cy="3601378"/>
          </a:xfrm>
          <a:prstGeom prst="rect">
            <a:avLst/>
          </a:prstGeom>
        </p:spPr>
      </p:pic>
      <p:sp>
        <p:nvSpPr>
          <p:cNvPr id="3" name="Rectangle 2">
            <a:extLst>
              <a:ext uri="{FF2B5EF4-FFF2-40B4-BE49-F238E27FC236}">
                <a16:creationId xmlns:a16="http://schemas.microsoft.com/office/drawing/2014/main" id="{7B43D52E-B901-4D2F-8471-A878F1CEBC58}"/>
              </a:ext>
            </a:extLst>
          </p:cNvPr>
          <p:cNvSpPr/>
          <p:nvPr/>
        </p:nvSpPr>
        <p:spPr>
          <a:xfrm>
            <a:off x="128588" y="2243666"/>
            <a:ext cx="4160754" cy="3416320"/>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Wildfire hazard from biomass accumulation</a:t>
            </a:r>
            <a:r>
              <a:rPr lang="en-US" sz="2400" dirty="0">
                <a:latin typeface="Arial" panose="020B0604020202020204" pitchFamily="34" charset="0"/>
                <a:cs typeface="Arial" panose="020B0604020202020204" pitchFamily="34" charset="0"/>
              </a:rPr>
              <a:t>-The kinds and amounts of plant biomass create wildfire hazards that pose risks to human safety, structures, plants, animals, and air resources.</a:t>
            </a:r>
          </a:p>
        </p:txBody>
      </p:sp>
    </p:spTree>
    <p:extLst>
      <p:ext uri="{BB962C8B-B14F-4D97-AF65-F5344CB8AC3E}">
        <p14:creationId xmlns:p14="http://schemas.microsoft.com/office/powerpoint/2010/main" val="3253092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Animals</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6" y="1500371"/>
            <a:ext cx="7683003" cy="4154984"/>
          </a:xfrm>
          <a:prstGeom prst="rect">
            <a:avLst/>
          </a:prstGeom>
          <a:noFill/>
        </p:spPr>
        <p:txBody>
          <a:bodyPr wrap="square" rtlCol="0">
            <a:spAutoFit/>
          </a:bodyPr>
          <a:lstStyle/>
          <a:p>
            <a:pPr marL="685800"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Category =Livestock Production Limitation</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Feed and forage balance-</a:t>
            </a:r>
            <a:r>
              <a:rPr lang="en-US" sz="2400" dirty="0">
                <a:latin typeface="Arial" panose="020B0604020202020204" pitchFamily="34" charset="0"/>
                <a:cs typeface="Arial" panose="020B0604020202020204" pitchFamily="34" charset="0"/>
              </a:rPr>
              <a:t>Feed and forage quality or quantity is inadequate for nutritional needs and production goals of the kinds and classes of livestock.</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Inadequate livestock water quantity, quality, and distribution-</a:t>
            </a:r>
            <a:r>
              <a:rPr lang="en-US" sz="2400" dirty="0">
                <a:latin typeface="Arial" panose="020B0604020202020204" pitchFamily="34" charset="0"/>
                <a:cs typeface="Arial" panose="020B0604020202020204" pitchFamily="34" charset="0"/>
              </a:rPr>
              <a:t>Quantity and quality of drinking water are insufficient to meet basic needs for the kind and class of livestock and improper distribution negatively impacts other resources.</a:t>
            </a:r>
          </a:p>
        </p:txBody>
      </p:sp>
    </p:spTree>
    <p:extLst>
      <p:ext uri="{BB962C8B-B14F-4D97-AF65-F5344CB8AC3E}">
        <p14:creationId xmlns:p14="http://schemas.microsoft.com/office/powerpoint/2010/main" val="1771395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DF4-AB29-4398-9582-AAB9F8270532}"/>
              </a:ext>
            </a:extLst>
          </p:cNvPr>
          <p:cNvSpPr>
            <a:spLocks noGrp="1"/>
          </p:cNvSpPr>
          <p:nvPr>
            <p:ph type="title"/>
          </p:nvPr>
        </p:nvSpPr>
        <p:spPr>
          <a:xfrm>
            <a:off x="128588" y="808038"/>
            <a:ext cx="4887549" cy="770731"/>
          </a:xfrm>
        </p:spPr>
        <p:txBody>
          <a:bodyPr/>
          <a:lstStyle/>
          <a:p>
            <a:r>
              <a:rPr lang="en-US" dirty="0"/>
              <a:t>Animals</a:t>
            </a:r>
            <a:br>
              <a:rPr lang="en-US" dirty="0"/>
            </a:br>
            <a:r>
              <a:rPr lang="en-US" sz="2800" dirty="0">
                <a:solidFill>
                  <a:schemeClr val="tx1"/>
                </a:solidFill>
              </a:rPr>
              <a:t>Category-Inadequate Livestock Shelter</a:t>
            </a:r>
            <a:br>
              <a:rPr lang="en-US" dirty="0"/>
            </a:br>
            <a:endParaRPr lang="en-US" dirty="0"/>
          </a:p>
        </p:txBody>
      </p:sp>
      <p:pic>
        <p:nvPicPr>
          <p:cNvPr id="3" name="Picture 2">
            <a:extLst>
              <a:ext uri="{FF2B5EF4-FFF2-40B4-BE49-F238E27FC236}">
                <a16:creationId xmlns:a16="http://schemas.microsoft.com/office/drawing/2014/main" id="{5EFD54AA-F0D5-4739-AD14-C851050F0318}"/>
              </a:ext>
            </a:extLst>
          </p:cNvPr>
          <p:cNvPicPr>
            <a:picLocks noChangeAspect="1"/>
          </p:cNvPicPr>
          <p:nvPr/>
        </p:nvPicPr>
        <p:blipFill rotWithShape="1">
          <a:blip r:embed="rId3"/>
          <a:srcRect l="-3972" t="-1150" r="32803" b="1150"/>
          <a:stretch/>
        </p:blipFill>
        <p:spPr>
          <a:xfrm>
            <a:off x="4896127" y="2435238"/>
            <a:ext cx="3788632" cy="3900788"/>
          </a:xfrm>
          <a:prstGeom prst="rect">
            <a:avLst/>
          </a:prstGeom>
        </p:spPr>
      </p:pic>
      <p:pic>
        <p:nvPicPr>
          <p:cNvPr id="5" name="Picture 4">
            <a:extLst>
              <a:ext uri="{FF2B5EF4-FFF2-40B4-BE49-F238E27FC236}">
                <a16:creationId xmlns:a16="http://schemas.microsoft.com/office/drawing/2014/main" id="{B80AD6E3-ED0F-48EF-A785-72B841B85C8E}"/>
              </a:ext>
            </a:extLst>
          </p:cNvPr>
          <p:cNvPicPr>
            <a:picLocks noChangeAspect="1"/>
          </p:cNvPicPr>
          <p:nvPr/>
        </p:nvPicPr>
        <p:blipFill rotWithShape="1">
          <a:blip r:embed="rId4"/>
          <a:srcRect t="16155" b="13716"/>
          <a:stretch/>
        </p:blipFill>
        <p:spPr>
          <a:xfrm>
            <a:off x="5760720" y="647625"/>
            <a:ext cx="3029776" cy="2384503"/>
          </a:xfrm>
          <a:prstGeom prst="rect">
            <a:avLst/>
          </a:prstGeom>
        </p:spPr>
      </p:pic>
      <p:sp>
        <p:nvSpPr>
          <p:cNvPr id="4" name="Rectangle 3">
            <a:extLst>
              <a:ext uri="{FF2B5EF4-FFF2-40B4-BE49-F238E27FC236}">
                <a16:creationId xmlns:a16="http://schemas.microsoft.com/office/drawing/2014/main" id="{6BB6CEF5-7F66-475D-A57A-81FC1B6A7DEE}"/>
              </a:ext>
            </a:extLst>
          </p:cNvPr>
          <p:cNvSpPr/>
          <p:nvPr/>
        </p:nvSpPr>
        <p:spPr>
          <a:xfrm>
            <a:off x="128588" y="3032128"/>
            <a:ext cx="4119287" cy="1938992"/>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Inadequate livestock shelter-</a:t>
            </a:r>
            <a:r>
              <a:rPr lang="en-US" sz="2400" dirty="0">
                <a:latin typeface="Arial" panose="020B0604020202020204" pitchFamily="34" charset="0"/>
                <a:cs typeface="Arial" panose="020B0604020202020204" pitchFamily="34" charset="0"/>
              </a:rPr>
              <a:t>Livestock</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lack adequate shelter from climatic conditions to meet basic needs.</a:t>
            </a:r>
          </a:p>
        </p:txBody>
      </p:sp>
    </p:spTree>
    <p:extLst>
      <p:ext uri="{BB962C8B-B14F-4D97-AF65-F5344CB8AC3E}">
        <p14:creationId xmlns:p14="http://schemas.microsoft.com/office/powerpoint/2010/main" val="75708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Animals</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274320" y="1921235"/>
            <a:ext cx="6964545" cy="2739211"/>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=Terrestrial habitat</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Terrestrial habitat for wildlife and invertebrates-</a:t>
            </a:r>
            <a:r>
              <a:rPr lang="en-US" sz="2400" dirty="0">
                <a:latin typeface="Arial" panose="020B0604020202020204" pitchFamily="34" charset="0"/>
                <a:cs typeface="Arial" panose="020B0604020202020204" pitchFamily="34" charset="0"/>
              </a:rPr>
              <a:t>Quantity, quality or connectivity of food, cover, space, shelter, and/or water is inadequate to meet requirements of identified terrestrial wildlife or invertebrate species.</a:t>
            </a:r>
          </a:p>
        </p:txBody>
      </p:sp>
    </p:spTree>
    <p:extLst>
      <p:ext uri="{BB962C8B-B14F-4D97-AF65-F5344CB8AC3E}">
        <p14:creationId xmlns:p14="http://schemas.microsoft.com/office/powerpoint/2010/main" val="497494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Animals</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128587" y="1491697"/>
            <a:ext cx="7547217" cy="3108543"/>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=Aquatic habitat</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Aquatic habitat for fish and other organisms</a:t>
            </a:r>
            <a:r>
              <a:rPr lang="en-US" sz="2400" dirty="0">
                <a:latin typeface="Arial" panose="020B0604020202020204" pitchFamily="34" charset="0"/>
                <a:cs typeface="Arial" panose="020B0604020202020204" pitchFamily="34" charset="0"/>
              </a:rPr>
              <a:t>-Habitat requirements of identified fish and other organisms are inadequate.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Elevated water temperature-</a:t>
            </a:r>
            <a:r>
              <a:rPr lang="en-US" sz="2400" dirty="0">
                <a:latin typeface="Arial" panose="020B0604020202020204" pitchFamily="34" charset="0"/>
                <a:cs typeface="Arial" panose="020B0604020202020204" pitchFamily="34" charset="0"/>
              </a:rPr>
              <a:t>Surface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water temperatures exceed State/Federal standards in downstream receiving waters which limits its use for intended purposes.</a:t>
            </a:r>
          </a:p>
        </p:txBody>
      </p:sp>
    </p:spTree>
    <p:extLst>
      <p:ext uri="{BB962C8B-B14F-4D97-AF65-F5344CB8AC3E}">
        <p14:creationId xmlns:p14="http://schemas.microsoft.com/office/powerpoint/2010/main" val="4135589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Energy</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0" y="1761629"/>
            <a:ext cx="7547217" cy="3108543"/>
          </a:xfrm>
          <a:prstGeom prst="rect">
            <a:avLst/>
          </a:prstGeom>
          <a:noFill/>
        </p:spPr>
        <p:txBody>
          <a:bodyPr wrap="square" rtlCol="0">
            <a:spAutoFit/>
          </a:bodyPr>
          <a:lstStyle/>
          <a:p>
            <a:pPr marL="685800" indent="-685800">
              <a:buFont typeface="Arial" panose="020B0604020202020204" pitchFamily="34" charset="0"/>
              <a:buChar char="•"/>
            </a:pPr>
            <a:r>
              <a:rPr lang="en-US" sz="2800" b="1" dirty="0">
                <a:latin typeface="Arial" panose="020B0604020202020204" pitchFamily="34" charset="0"/>
                <a:cs typeface="Arial" panose="020B0604020202020204" pitchFamily="34" charset="0"/>
              </a:rPr>
              <a:t>Category =Inefficient Energy Use</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Energy efficiency of equipment and facilities-</a:t>
            </a:r>
            <a:r>
              <a:rPr lang="en-US" sz="2400" dirty="0">
                <a:latin typeface="Arial" panose="020B0604020202020204" pitchFamily="34" charset="0"/>
                <a:cs typeface="Arial" panose="020B0604020202020204" pitchFamily="34" charset="0"/>
              </a:rPr>
              <a:t>Stationary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equipment and facilities are using energy inefficiently.</a:t>
            </a:r>
          </a:p>
          <a:p>
            <a:pPr marL="1143000" lvl="1" indent="-685800">
              <a:buFont typeface="Arial" panose="020B0604020202020204" pitchFamily="34" charset="0"/>
              <a:buChar char="•"/>
            </a:pPr>
            <a:r>
              <a:rPr lang="en-US" sz="2400" b="1" dirty="0">
                <a:latin typeface="Arial" panose="020B0604020202020204" pitchFamily="34" charset="0"/>
                <a:cs typeface="Arial" panose="020B0604020202020204" pitchFamily="34" charset="0"/>
              </a:rPr>
              <a:t>Energy efficiency of farming/ranching practices and field operations-</a:t>
            </a:r>
            <a:r>
              <a:rPr lang="en-US" sz="2400" dirty="0">
                <a:latin typeface="Arial" panose="020B0604020202020204" pitchFamily="34" charset="0"/>
                <a:cs typeface="Arial" panose="020B0604020202020204" pitchFamily="34" charset="0"/>
              </a:rPr>
              <a:t>Mobile </a:t>
            </a:r>
            <a:r>
              <a:rPr lang="en-US" sz="2400" dirty="0" err="1">
                <a:latin typeface="Arial" panose="020B0604020202020204" pitchFamily="34" charset="0"/>
                <a:cs typeface="Arial" panose="020B0604020202020204" pitchFamily="34" charset="0"/>
              </a:rPr>
              <a:t>onfarm</a:t>
            </a:r>
            <a:r>
              <a:rPr lang="en-US" sz="2400" dirty="0">
                <a:latin typeface="Arial" panose="020B0604020202020204" pitchFamily="34" charset="0"/>
                <a:cs typeface="Arial" panose="020B0604020202020204" pitchFamily="34" charset="0"/>
              </a:rPr>
              <a:t>, ranching, forestry, or field operations are using energy inefficiently.</a:t>
            </a:r>
          </a:p>
        </p:txBody>
      </p:sp>
    </p:spTree>
    <p:extLst>
      <p:ext uri="{BB962C8B-B14F-4D97-AF65-F5344CB8AC3E}">
        <p14:creationId xmlns:p14="http://schemas.microsoft.com/office/powerpoint/2010/main" val="1706845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7FD4-AB8E-A546-9DA8-97DF9727E8D2}"/>
              </a:ext>
            </a:extLst>
          </p:cNvPr>
          <p:cNvSpPr>
            <a:spLocks noGrp="1"/>
          </p:cNvSpPr>
          <p:nvPr>
            <p:ph type="title"/>
          </p:nvPr>
        </p:nvSpPr>
        <p:spPr>
          <a:xfrm>
            <a:off x="274320" y="845369"/>
            <a:ext cx="8897847" cy="655002"/>
          </a:xfrm>
        </p:spPr>
        <p:txBody>
          <a:bodyPr/>
          <a:lstStyle/>
          <a:p>
            <a:r>
              <a:rPr lang="en-US" dirty="0"/>
              <a:t>Human</a:t>
            </a:r>
            <a:br>
              <a:rPr lang="en-US" sz="3200" dirty="0"/>
            </a:br>
            <a:br>
              <a:rPr lang="en-US" dirty="0"/>
            </a:br>
            <a:r>
              <a:rPr lang="en-US" dirty="0"/>
              <a:t> </a:t>
            </a:r>
          </a:p>
        </p:txBody>
      </p:sp>
      <p:sp>
        <p:nvSpPr>
          <p:cNvPr id="12" name="TextBox 11">
            <a:extLst>
              <a:ext uri="{FF2B5EF4-FFF2-40B4-BE49-F238E27FC236}">
                <a16:creationId xmlns:a16="http://schemas.microsoft.com/office/drawing/2014/main" id="{755A40DF-CD9B-4341-82C8-CE08CB37C988}"/>
              </a:ext>
            </a:extLst>
          </p:cNvPr>
          <p:cNvSpPr txBox="1"/>
          <p:nvPr/>
        </p:nvSpPr>
        <p:spPr>
          <a:xfrm>
            <a:off x="285341" y="2130241"/>
            <a:ext cx="7547217" cy="2062103"/>
          </a:xfrm>
          <a:prstGeom prst="rect">
            <a:avLst/>
          </a:prstGeom>
          <a:noFill/>
        </p:spPr>
        <p:txBody>
          <a:bodyPr wrap="square" rtlCol="0">
            <a:spAutoFit/>
          </a:bodyPr>
          <a:lstStyle/>
          <a:p>
            <a:pPr marL="685800" indent="-685800">
              <a:buFont typeface="Arial" panose="020B0604020202020204" pitchFamily="34" charset="0"/>
              <a:buChar char="•"/>
            </a:pPr>
            <a:r>
              <a:rPr lang="en-US" sz="3200" dirty="0">
                <a:latin typeface="Arial" panose="020B0604020202020204" pitchFamily="34" charset="0"/>
                <a:cs typeface="Arial" panose="020B0604020202020204" pitchFamily="34" charset="0"/>
              </a:rPr>
              <a:t>Category =Long Term Protection of Land</a:t>
            </a:r>
          </a:p>
          <a:p>
            <a:pPr marL="1143000" lvl="1" indent="-685800">
              <a:buFont typeface="Arial" panose="020B0604020202020204" pitchFamily="34" charset="0"/>
              <a:buChar char="•"/>
            </a:pPr>
            <a:r>
              <a:rPr lang="en-US" sz="3200" dirty="0">
                <a:latin typeface="Arial" panose="020B0604020202020204" pitchFamily="34" charset="0"/>
                <a:cs typeface="Arial" panose="020B0604020202020204" pitchFamily="34" charset="0"/>
              </a:rPr>
              <a:t>Threat of conversion</a:t>
            </a:r>
          </a:p>
          <a:p>
            <a:pPr marL="1143000" lvl="1" indent="-685800">
              <a:buFont typeface="Arial" panose="020B0604020202020204" pitchFamily="34" charset="0"/>
              <a:buChar char="•"/>
            </a:pPr>
            <a:r>
              <a:rPr lang="en-US" sz="3200" dirty="0">
                <a:latin typeface="Arial" panose="020B0604020202020204" pitchFamily="34" charset="0"/>
                <a:cs typeface="Arial" panose="020B0604020202020204" pitchFamily="34" charset="0"/>
              </a:rPr>
              <a:t>Loss of functions and values</a:t>
            </a:r>
          </a:p>
        </p:txBody>
      </p:sp>
    </p:spTree>
    <p:extLst>
      <p:ext uri="{BB962C8B-B14F-4D97-AF65-F5344CB8AC3E}">
        <p14:creationId xmlns:p14="http://schemas.microsoft.com/office/powerpoint/2010/main" val="3885578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B6A3-DFEB-2D45-A5BB-C36E006E2636}"/>
              </a:ext>
            </a:extLst>
          </p:cNvPr>
          <p:cNvSpPr>
            <a:spLocks noGrp="1"/>
          </p:cNvSpPr>
          <p:nvPr>
            <p:ph type="ctrTitle" idx="4294967295"/>
          </p:nvPr>
        </p:nvSpPr>
        <p:spPr>
          <a:xfrm>
            <a:off x="308677" y="2810426"/>
            <a:ext cx="4884234" cy="2129883"/>
          </a:xfrm>
          <a:prstGeom prst="rect">
            <a:avLst/>
          </a:prstGeom>
        </p:spPr>
        <p:txBody>
          <a:bodyPr/>
          <a:lstStyle/>
          <a:p>
            <a:pPr algn="ctr"/>
            <a:r>
              <a:rPr lang="en-US"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Questions?</a:t>
            </a:r>
            <a:br>
              <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br>
              <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5" name="Picture 4">
            <a:extLst>
              <a:ext uri="{FF2B5EF4-FFF2-40B4-BE49-F238E27FC236}">
                <a16:creationId xmlns:a16="http://schemas.microsoft.com/office/drawing/2014/main" id="{F9D272B1-20D5-47C9-8FCD-E9E7EC10A6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209" r="1742"/>
          <a:stretch/>
        </p:blipFill>
        <p:spPr>
          <a:xfrm>
            <a:off x="5574936" y="1245324"/>
            <a:ext cx="3569064" cy="1831844"/>
          </a:xfrm>
          <a:prstGeom prst="rect">
            <a:avLst/>
          </a:prstGeom>
        </p:spPr>
      </p:pic>
      <p:pic>
        <p:nvPicPr>
          <p:cNvPr id="6" name="Picture 5">
            <a:extLst>
              <a:ext uri="{FF2B5EF4-FFF2-40B4-BE49-F238E27FC236}">
                <a16:creationId xmlns:a16="http://schemas.microsoft.com/office/drawing/2014/main" id="{229327C6-E7FC-4F2C-A721-A1A4248757A5}"/>
              </a:ext>
            </a:extLst>
          </p:cNvPr>
          <p:cNvPicPr>
            <a:picLocks noChangeAspect="1"/>
          </p:cNvPicPr>
          <p:nvPr/>
        </p:nvPicPr>
        <p:blipFill rotWithShape="1">
          <a:blip r:embed="rId3"/>
          <a:srcRect l="813" t="20254" r="34993" b="8509"/>
          <a:stretch/>
        </p:blipFill>
        <p:spPr>
          <a:xfrm>
            <a:off x="5574936" y="3167406"/>
            <a:ext cx="3574989" cy="2221605"/>
          </a:xfrm>
          <a:prstGeom prst="rect">
            <a:avLst/>
          </a:prstGeom>
        </p:spPr>
      </p:pic>
      <p:sp>
        <p:nvSpPr>
          <p:cNvPr id="7" name="Title 1">
            <a:extLst>
              <a:ext uri="{FF2B5EF4-FFF2-40B4-BE49-F238E27FC236}">
                <a16:creationId xmlns:a16="http://schemas.microsoft.com/office/drawing/2014/main" id="{765D17C7-D5C0-4F8F-B91F-9522985868A6}"/>
              </a:ext>
            </a:extLst>
          </p:cNvPr>
          <p:cNvSpPr txBox="1">
            <a:spLocks/>
          </p:cNvSpPr>
          <p:nvPr/>
        </p:nvSpPr>
        <p:spPr>
          <a:xfrm>
            <a:off x="106680" y="5572443"/>
            <a:ext cx="9037320" cy="6759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Rectangle 2">
            <a:extLst>
              <a:ext uri="{FF2B5EF4-FFF2-40B4-BE49-F238E27FC236}">
                <a16:creationId xmlns:a16="http://schemas.microsoft.com/office/drawing/2014/main" id="{09C0A2A6-B990-46A0-B9D1-3781B1AA5D3B}"/>
              </a:ext>
            </a:extLst>
          </p:cNvPr>
          <p:cNvSpPr/>
          <p:nvPr/>
        </p:nvSpPr>
        <p:spPr>
          <a:xfrm>
            <a:off x="106679" y="5494922"/>
            <a:ext cx="9481457" cy="830997"/>
          </a:xfrm>
          <a:prstGeom prst="rect">
            <a:avLst/>
          </a:prstGeom>
        </p:spPr>
        <p:txBody>
          <a:bodyPr wrap="square">
            <a:spAutoFit/>
          </a:bodyPr>
          <a:lstStyle/>
          <a:p>
            <a: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Contact:</a:t>
            </a:r>
            <a:b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hlinkClick r:id="rId4">
                  <a:extLst>
                    <a:ext uri="{A12FA001-AC4F-418D-AE19-62706E023703}">
                      <ahyp:hlinkClr xmlns:ahyp="http://schemas.microsoft.com/office/drawing/2018/hyperlinkcolor" val="tx"/>
                    </a:ext>
                  </a:extLst>
                </a:hlinkClick>
              </a:rPr>
              <a:t>Jessica.Michalski@usda.gov</a:t>
            </a:r>
            <a:r>
              <a:rPr lang="en-US" sz="2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 (605) 880-5670</a:t>
            </a:r>
            <a:endParaRPr lang="en-US" sz="2400" dirty="0"/>
          </a:p>
        </p:txBody>
      </p:sp>
    </p:spTree>
    <p:extLst>
      <p:ext uri="{BB962C8B-B14F-4D97-AF65-F5344CB8AC3E}">
        <p14:creationId xmlns:p14="http://schemas.microsoft.com/office/powerpoint/2010/main" val="416450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9E542-3E6A-44BB-93CF-60DD22A0DECF}"/>
              </a:ext>
            </a:extLst>
          </p:cNvPr>
          <p:cNvPicPr>
            <a:picLocks noChangeAspect="1"/>
          </p:cNvPicPr>
          <p:nvPr/>
        </p:nvPicPr>
        <p:blipFill>
          <a:blip r:embed="rId2"/>
          <a:stretch>
            <a:fillRect/>
          </a:stretch>
        </p:blipFill>
        <p:spPr>
          <a:xfrm>
            <a:off x="1789611" y="738800"/>
            <a:ext cx="5561104" cy="5619818"/>
          </a:xfrm>
          <a:prstGeom prst="rect">
            <a:avLst/>
          </a:prstGeom>
        </p:spPr>
      </p:pic>
    </p:spTree>
    <p:extLst>
      <p:ext uri="{BB962C8B-B14F-4D97-AF65-F5344CB8AC3E}">
        <p14:creationId xmlns:p14="http://schemas.microsoft.com/office/powerpoint/2010/main" val="363106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89A9-C6BD-438A-8492-CF4BC8247423}"/>
              </a:ext>
            </a:extLst>
          </p:cNvPr>
          <p:cNvSpPr>
            <a:spLocks noGrp="1"/>
          </p:cNvSpPr>
          <p:nvPr>
            <p:ph type="title"/>
          </p:nvPr>
        </p:nvSpPr>
        <p:spPr/>
        <p:txBody>
          <a:bodyPr/>
          <a:lstStyle/>
          <a:p>
            <a:r>
              <a:rPr lang="en-US" dirty="0"/>
              <a:t>Soil</a:t>
            </a:r>
            <a:br>
              <a:rPr lang="en-US" dirty="0"/>
            </a:br>
            <a:r>
              <a:rPr lang="en-US" sz="2800" dirty="0">
                <a:solidFill>
                  <a:schemeClr val="tx1"/>
                </a:solidFill>
              </a:rPr>
              <a:t>Category=Wind &amp; Water Erosion</a:t>
            </a:r>
            <a:br>
              <a:rPr lang="en-US" dirty="0"/>
            </a:br>
            <a:endParaRPr lang="en-US" dirty="0"/>
          </a:p>
        </p:txBody>
      </p:sp>
      <p:pic>
        <p:nvPicPr>
          <p:cNvPr id="3" name="Picture 2">
            <a:extLst>
              <a:ext uri="{FF2B5EF4-FFF2-40B4-BE49-F238E27FC236}">
                <a16:creationId xmlns:a16="http://schemas.microsoft.com/office/drawing/2014/main" id="{34102DF6-5DEE-49BC-8DA9-0F661E27D524}"/>
              </a:ext>
            </a:extLst>
          </p:cNvPr>
          <p:cNvPicPr>
            <a:picLocks noChangeAspect="1"/>
          </p:cNvPicPr>
          <p:nvPr/>
        </p:nvPicPr>
        <p:blipFill>
          <a:blip r:embed="rId3"/>
          <a:stretch>
            <a:fillRect/>
          </a:stretch>
        </p:blipFill>
        <p:spPr>
          <a:xfrm>
            <a:off x="3811814" y="2325189"/>
            <a:ext cx="5332186" cy="3962876"/>
          </a:xfrm>
          <a:prstGeom prst="rect">
            <a:avLst/>
          </a:prstGeom>
        </p:spPr>
      </p:pic>
      <p:sp>
        <p:nvSpPr>
          <p:cNvPr id="4" name="Rectangle 3">
            <a:extLst>
              <a:ext uri="{FF2B5EF4-FFF2-40B4-BE49-F238E27FC236}">
                <a16:creationId xmlns:a16="http://schemas.microsoft.com/office/drawing/2014/main" id="{AD8AC2B0-A80E-41D3-9A83-D43D8C4C1B21}"/>
              </a:ext>
            </a:extLst>
          </p:cNvPr>
          <p:cNvSpPr/>
          <p:nvPr/>
        </p:nvSpPr>
        <p:spPr>
          <a:xfrm>
            <a:off x="128587" y="2860766"/>
            <a:ext cx="3469412" cy="2677656"/>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Sheet and Rill Erosion-</a:t>
            </a:r>
            <a:r>
              <a:rPr lang="en-US" sz="2400" dirty="0">
                <a:latin typeface="Arial" panose="020B0604020202020204" pitchFamily="34" charset="0"/>
                <a:cs typeface="Arial" panose="020B0604020202020204" pitchFamily="34" charset="0"/>
              </a:rPr>
              <a:t>Detachment and transport of soil particles caused by rainfall, melting snow, or irrigation.</a:t>
            </a:r>
          </a:p>
        </p:txBody>
      </p:sp>
    </p:spTree>
    <p:extLst>
      <p:ext uri="{BB962C8B-B14F-4D97-AF65-F5344CB8AC3E}">
        <p14:creationId xmlns:p14="http://schemas.microsoft.com/office/powerpoint/2010/main" val="158981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9C69-B155-41BD-8D23-8C43729C6B29}"/>
              </a:ext>
            </a:extLst>
          </p:cNvPr>
          <p:cNvSpPr>
            <a:spLocks noGrp="1"/>
          </p:cNvSpPr>
          <p:nvPr>
            <p:ph type="title"/>
          </p:nvPr>
        </p:nvSpPr>
        <p:spPr>
          <a:xfrm>
            <a:off x="300446" y="2192670"/>
            <a:ext cx="3082834" cy="4154933"/>
          </a:xfrm>
        </p:spPr>
        <p:txBody>
          <a:bodyPr/>
          <a:lstStyle/>
          <a:p>
            <a:br>
              <a:rPr lang="en-US" dirty="0"/>
            </a:br>
            <a:br>
              <a:rPr lang="en-US" dirty="0"/>
            </a:br>
            <a:r>
              <a:rPr lang="en-US" sz="2400" dirty="0">
                <a:solidFill>
                  <a:schemeClr val="tx1"/>
                </a:solidFill>
              </a:rPr>
              <a:t>Wind Erosion</a:t>
            </a:r>
            <a:r>
              <a:rPr lang="en-US" sz="2400" b="0" dirty="0">
                <a:solidFill>
                  <a:schemeClr val="tx1"/>
                </a:solidFill>
              </a:rPr>
              <a:t>-Detachment and transport of soil particles caused by wind.</a:t>
            </a:r>
            <a:br>
              <a:rPr lang="en-US" dirty="0"/>
            </a:br>
            <a:endParaRPr lang="en-US" dirty="0"/>
          </a:p>
        </p:txBody>
      </p:sp>
      <p:pic>
        <p:nvPicPr>
          <p:cNvPr id="3" name="Picture 2">
            <a:extLst>
              <a:ext uri="{FF2B5EF4-FFF2-40B4-BE49-F238E27FC236}">
                <a16:creationId xmlns:a16="http://schemas.microsoft.com/office/drawing/2014/main" id="{42577A15-9EDF-4086-89EF-6065985852F8}"/>
              </a:ext>
            </a:extLst>
          </p:cNvPr>
          <p:cNvPicPr>
            <a:picLocks noChangeAspect="1"/>
          </p:cNvPicPr>
          <p:nvPr/>
        </p:nvPicPr>
        <p:blipFill rotWithShape="1">
          <a:blip r:embed="rId3"/>
          <a:srcRect l="3000" t="4606" r="5714"/>
          <a:stretch/>
        </p:blipFill>
        <p:spPr>
          <a:xfrm>
            <a:off x="3254033" y="2154427"/>
            <a:ext cx="5889967" cy="4154933"/>
          </a:xfrm>
          <a:prstGeom prst="rect">
            <a:avLst/>
          </a:prstGeom>
        </p:spPr>
      </p:pic>
      <p:sp>
        <p:nvSpPr>
          <p:cNvPr id="7" name="Title 1">
            <a:extLst>
              <a:ext uri="{FF2B5EF4-FFF2-40B4-BE49-F238E27FC236}">
                <a16:creationId xmlns:a16="http://schemas.microsoft.com/office/drawing/2014/main" id="{0EE21682-4583-4F4D-9599-9469AC95C89F}"/>
              </a:ext>
            </a:extLst>
          </p:cNvPr>
          <p:cNvSpPr txBox="1">
            <a:spLocks/>
          </p:cNvSpPr>
          <p:nvPr/>
        </p:nvSpPr>
        <p:spPr>
          <a:xfrm>
            <a:off x="128587" y="808038"/>
            <a:ext cx="7543801" cy="770731"/>
          </a:xfrm>
          <a:prstGeom prst="rect">
            <a:avLst/>
          </a:prstGeom>
        </p:spPr>
        <p:txBody>
          <a:bodyPr/>
          <a:lstStyle>
            <a:lvl1pPr algn="l" defTabSz="914400" rtl="0" eaLnBrk="1" latinLnBrk="0" hangingPunct="1">
              <a:lnSpc>
                <a:spcPct val="90000"/>
              </a:lnSpc>
              <a:spcBef>
                <a:spcPct val="0"/>
              </a:spcBef>
              <a:buNone/>
              <a:defRPr sz="4000" b="1" i="0" kern="1200">
                <a:solidFill>
                  <a:srgbClr val="0C6C55"/>
                </a:solidFill>
                <a:latin typeface="Arial" panose="020B0604020202020204" pitchFamily="34" charset="0"/>
                <a:ea typeface="+mj-ea"/>
                <a:cs typeface="Arial" panose="020B0604020202020204" pitchFamily="34" charset="0"/>
              </a:defRPr>
            </a:lvl1pPr>
          </a:lstStyle>
          <a:p>
            <a:r>
              <a:rPr lang="en-US"/>
              <a:t>Soil</a:t>
            </a:r>
            <a:br>
              <a:rPr lang="en-US"/>
            </a:br>
            <a:r>
              <a:rPr lang="en-US" sz="2800">
                <a:solidFill>
                  <a:schemeClr val="tx1"/>
                </a:solidFill>
              </a:rPr>
              <a:t>Category=Wind &amp; Water Erosion</a:t>
            </a:r>
            <a:br>
              <a:rPr lang="en-US"/>
            </a:br>
            <a:endParaRPr lang="en-US" dirty="0"/>
          </a:p>
        </p:txBody>
      </p:sp>
    </p:spTree>
    <p:extLst>
      <p:ext uri="{BB962C8B-B14F-4D97-AF65-F5344CB8AC3E}">
        <p14:creationId xmlns:p14="http://schemas.microsoft.com/office/powerpoint/2010/main" val="216802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0FB3-6868-4C59-B970-065EA0E833F3}"/>
              </a:ext>
            </a:extLst>
          </p:cNvPr>
          <p:cNvSpPr>
            <a:spLocks noGrp="1"/>
          </p:cNvSpPr>
          <p:nvPr>
            <p:ph type="title"/>
          </p:nvPr>
        </p:nvSpPr>
        <p:spPr/>
        <p:txBody>
          <a:bodyPr/>
          <a:lstStyle/>
          <a:p>
            <a:r>
              <a:rPr lang="en-US" dirty="0"/>
              <a:t>Soil</a:t>
            </a:r>
            <a:br>
              <a:rPr lang="en-US" dirty="0"/>
            </a:br>
            <a:r>
              <a:rPr lang="en-US" sz="2400" dirty="0">
                <a:solidFill>
                  <a:schemeClr val="tx1"/>
                </a:solidFill>
              </a:rPr>
              <a:t>Category=Concentrated Erosion</a:t>
            </a:r>
          </a:p>
        </p:txBody>
      </p:sp>
      <p:pic>
        <p:nvPicPr>
          <p:cNvPr id="3" name="Picture 2">
            <a:extLst>
              <a:ext uri="{FF2B5EF4-FFF2-40B4-BE49-F238E27FC236}">
                <a16:creationId xmlns:a16="http://schemas.microsoft.com/office/drawing/2014/main" id="{161F0999-05B2-465D-A53D-1EFB2572E594}"/>
              </a:ext>
            </a:extLst>
          </p:cNvPr>
          <p:cNvPicPr>
            <a:picLocks noChangeAspect="1"/>
          </p:cNvPicPr>
          <p:nvPr/>
        </p:nvPicPr>
        <p:blipFill>
          <a:blip r:embed="rId3"/>
          <a:stretch>
            <a:fillRect/>
          </a:stretch>
        </p:blipFill>
        <p:spPr>
          <a:xfrm>
            <a:off x="5055326" y="841390"/>
            <a:ext cx="3842521" cy="5564445"/>
          </a:xfrm>
          <a:prstGeom prst="rect">
            <a:avLst/>
          </a:prstGeom>
        </p:spPr>
      </p:pic>
      <p:sp>
        <p:nvSpPr>
          <p:cNvPr id="4" name="Rectangle 3">
            <a:extLst>
              <a:ext uri="{FF2B5EF4-FFF2-40B4-BE49-F238E27FC236}">
                <a16:creationId xmlns:a16="http://schemas.microsoft.com/office/drawing/2014/main" id="{8AD772D0-557D-4F4C-8968-7112FAAD5948}"/>
              </a:ext>
            </a:extLst>
          </p:cNvPr>
          <p:cNvSpPr/>
          <p:nvPr/>
        </p:nvSpPr>
        <p:spPr>
          <a:xfrm>
            <a:off x="128587" y="3047470"/>
            <a:ext cx="4572000" cy="1938992"/>
          </a:xfrm>
          <a:prstGeom prst="rect">
            <a:avLst/>
          </a:prstGeom>
        </p:spPr>
        <p:txBody>
          <a:bodyPr>
            <a:spAutoFit/>
          </a:bodyPr>
          <a:lstStyle/>
          <a:p>
            <a:pPr lvl="1"/>
            <a:r>
              <a:rPr lang="en-US" sz="2400" b="1" dirty="0">
                <a:latin typeface="Arial" panose="020B0604020202020204" pitchFamily="34" charset="0"/>
                <a:cs typeface="Arial" panose="020B0604020202020204" pitchFamily="34" charset="0"/>
              </a:rPr>
              <a:t>Ephemeral gully erosion-</a:t>
            </a:r>
            <a:r>
              <a:rPr lang="en-US" sz="2400" dirty="0">
                <a:latin typeface="Arial" panose="020B0604020202020204" pitchFamily="34" charset="0"/>
                <a:cs typeface="Arial" panose="020B0604020202020204" pitchFamily="34" charset="0"/>
              </a:rPr>
              <a:t>Soil erosion that results in small gullies in the same flow area that can be obscured by tillage.</a:t>
            </a:r>
          </a:p>
        </p:txBody>
      </p:sp>
    </p:spTree>
    <p:extLst>
      <p:ext uri="{BB962C8B-B14F-4D97-AF65-F5344CB8AC3E}">
        <p14:creationId xmlns:p14="http://schemas.microsoft.com/office/powerpoint/2010/main" val="1849233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87D49-EC83-4270-A048-635CAC669107}"/>
              </a:ext>
            </a:extLst>
          </p:cNvPr>
          <p:cNvPicPr>
            <a:picLocks noChangeAspect="1"/>
          </p:cNvPicPr>
          <p:nvPr/>
        </p:nvPicPr>
        <p:blipFill rotWithShape="1">
          <a:blip r:embed="rId3"/>
          <a:srcRect r="25827"/>
          <a:stretch/>
        </p:blipFill>
        <p:spPr>
          <a:xfrm>
            <a:off x="4105231" y="1802673"/>
            <a:ext cx="4947329" cy="4386265"/>
          </a:xfrm>
          <a:prstGeom prst="rect">
            <a:avLst/>
          </a:prstGeom>
        </p:spPr>
      </p:pic>
      <p:sp>
        <p:nvSpPr>
          <p:cNvPr id="6" name="Title 1">
            <a:extLst>
              <a:ext uri="{FF2B5EF4-FFF2-40B4-BE49-F238E27FC236}">
                <a16:creationId xmlns:a16="http://schemas.microsoft.com/office/drawing/2014/main" id="{CBB97815-32BA-45BA-81A3-AA59D20E51AA}"/>
              </a:ext>
            </a:extLst>
          </p:cNvPr>
          <p:cNvSpPr>
            <a:spLocks noGrp="1"/>
          </p:cNvSpPr>
          <p:nvPr>
            <p:ph type="title"/>
          </p:nvPr>
        </p:nvSpPr>
        <p:spPr>
          <a:xfrm>
            <a:off x="128588" y="808038"/>
            <a:ext cx="7543800" cy="771525"/>
          </a:xfrm>
        </p:spPr>
        <p:txBody>
          <a:bodyPr/>
          <a:lstStyle/>
          <a:p>
            <a:r>
              <a:rPr lang="en-US" dirty="0"/>
              <a:t>Soil</a:t>
            </a:r>
            <a:br>
              <a:rPr lang="en-US" dirty="0"/>
            </a:br>
            <a:r>
              <a:rPr lang="en-US" sz="2400" dirty="0">
                <a:solidFill>
                  <a:schemeClr val="tx1"/>
                </a:solidFill>
              </a:rPr>
              <a:t>Category=Concentrated Erosion</a:t>
            </a:r>
          </a:p>
        </p:txBody>
      </p:sp>
      <p:sp>
        <p:nvSpPr>
          <p:cNvPr id="7" name="Rectangle 6">
            <a:extLst>
              <a:ext uri="{FF2B5EF4-FFF2-40B4-BE49-F238E27FC236}">
                <a16:creationId xmlns:a16="http://schemas.microsoft.com/office/drawing/2014/main" id="{E77FB8EF-F782-4D99-89F4-2943FFD43901}"/>
              </a:ext>
            </a:extLst>
          </p:cNvPr>
          <p:cNvSpPr/>
          <p:nvPr/>
        </p:nvSpPr>
        <p:spPr>
          <a:xfrm>
            <a:off x="-274320" y="2457718"/>
            <a:ext cx="3905794" cy="2308324"/>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Classic gully erosion-</a:t>
            </a:r>
            <a:r>
              <a:rPr lang="en-US" sz="2400" dirty="0">
                <a:latin typeface="Arial" panose="020B0604020202020204" pitchFamily="34" charset="0"/>
                <a:cs typeface="Arial" panose="020B0604020202020204" pitchFamily="34" charset="0"/>
              </a:rPr>
              <a:t>Gullies created by runoff that can enlarge a channel progressively by head cutting and/or lateral widening.</a:t>
            </a:r>
          </a:p>
        </p:txBody>
      </p:sp>
    </p:spTree>
    <p:extLst>
      <p:ext uri="{BB962C8B-B14F-4D97-AF65-F5344CB8AC3E}">
        <p14:creationId xmlns:p14="http://schemas.microsoft.com/office/powerpoint/2010/main" val="411171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427A8-B63F-4F9C-8A13-0F5A157C71DA}"/>
              </a:ext>
            </a:extLst>
          </p:cNvPr>
          <p:cNvPicPr>
            <a:picLocks noChangeAspect="1"/>
          </p:cNvPicPr>
          <p:nvPr/>
        </p:nvPicPr>
        <p:blipFill rotWithShape="1">
          <a:blip r:embed="rId3"/>
          <a:srcRect r="31041"/>
          <a:stretch/>
        </p:blipFill>
        <p:spPr>
          <a:xfrm>
            <a:off x="4682682" y="2090057"/>
            <a:ext cx="4461318" cy="3778861"/>
          </a:xfrm>
          <a:prstGeom prst="rect">
            <a:avLst/>
          </a:prstGeom>
        </p:spPr>
      </p:pic>
      <p:sp>
        <p:nvSpPr>
          <p:cNvPr id="4" name="Title 1">
            <a:extLst>
              <a:ext uri="{FF2B5EF4-FFF2-40B4-BE49-F238E27FC236}">
                <a16:creationId xmlns:a16="http://schemas.microsoft.com/office/drawing/2014/main" id="{101D3F10-A96B-4F50-A5A4-5BF4E9EB331D}"/>
              </a:ext>
            </a:extLst>
          </p:cNvPr>
          <p:cNvSpPr txBox="1">
            <a:spLocks/>
          </p:cNvSpPr>
          <p:nvPr/>
        </p:nvSpPr>
        <p:spPr>
          <a:xfrm>
            <a:off x="70046" y="753950"/>
            <a:ext cx="7602342" cy="2327047"/>
          </a:xfrm>
          <a:prstGeom prst="rect">
            <a:avLst/>
          </a:prstGeom>
        </p:spPr>
        <p:txBody>
          <a:bodyPr/>
          <a:lstStyle>
            <a:lvl1pPr algn="l" defTabSz="914400" rtl="0" eaLnBrk="1" latinLnBrk="0" hangingPunct="1">
              <a:lnSpc>
                <a:spcPct val="90000"/>
              </a:lnSpc>
              <a:spcBef>
                <a:spcPct val="0"/>
              </a:spcBef>
              <a:buNone/>
              <a:defRPr sz="4000" b="1" i="0" kern="1200">
                <a:solidFill>
                  <a:srgbClr val="0C6C55"/>
                </a:solidFill>
                <a:latin typeface="Arial" panose="020B0604020202020204" pitchFamily="34" charset="0"/>
                <a:ea typeface="+mj-ea"/>
                <a:cs typeface="Arial" panose="020B0604020202020204" pitchFamily="34" charset="0"/>
              </a:defRPr>
            </a:lvl1pPr>
          </a:lstStyle>
          <a:p>
            <a:r>
              <a:rPr lang="en-US" dirty="0"/>
              <a:t>Soil</a:t>
            </a:r>
            <a:br>
              <a:rPr lang="en-US" dirty="0"/>
            </a:br>
            <a:r>
              <a:rPr lang="en-US" sz="2400" dirty="0">
                <a:solidFill>
                  <a:schemeClr val="tx1"/>
                </a:solidFill>
              </a:rPr>
              <a:t>Category=Concentrated Erosion</a:t>
            </a:r>
          </a:p>
        </p:txBody>
      </p:sp>
      <p:sp>
        <p:nvSpPr>
          <p:cNvPr id="7" name="Rectangle 6">
            <a:extLst>
              <a:ext uri="{FF2B5EF4-FFF2-40B4-BE49-F238E27FC236}">
                <a16:creationId xmlns:a16="http://schemas.microsoft.com/office/drawing/2014/main" id="{7F11412B-9C8C-4C9A-9413-089CB2F96F7A}"/>
              </a:ext>
            </a:extLst>
          </p:cNvPr>
          <p:cNvSpPr/>
          <p:nvPr/>
        </p:nvSpPr>
        <p:spPr>
          <a:xfrm>
            <a:off x="-182880" y="1721402"/>
            <a:ext cx="4865562" cy="4524315"/>
          </a:xfrm>
          <a:prstGeom prst="rect">
            <a:avLst/>
          </a:prstGeom>
        </p:spPr>
        <p:txBody>
          <a:bodyPr wrap="square">
            <a:spAutoFit/>
          </a:bodyPr>
          <a:lstStyle/>
          <a:p>
            <a:pPr lvl="1"/>
            <a:r>
              <a:rPr lang="en-US" sz="2400" b="1" dirty="0">
                <a:latin typeface="Arial" panose="020B0604020202020204" pitchFamily="34" charset="0"/>
                <a:cs typeface="Arial" panose="020B0604020202020204" pitchFamily="34" charset="0"/>
              </a:rPr>
              <a:t>Bank erosion from streams, shorelines or water conveyance channels-</a:t>
            </a:r>
            <a:r>
              <a:rPr lang="en-US" sz="2400" dirty="0">
                <a:latin typeface="Arial" panose="020B0604020202020204" pitchFamily="34" charset="0"/>
                <a:cs typeface="Arial" panose="020B0604020202020204" pitchFamily="34" charset="0"/>
              </a:rPr>
              <a:t>Erosion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resulting from poor land management practices, storm events, wave action, rain, ice, wind, runoff, loss of vegetation, hydrologic dynamics, stream isolation from floodplains, and/or other disturbed/altered geomorphological processes.</a:t>
            </a:r>
          </a:p>
        </p:txBody>
      </p:sp>
    </p:spTree>
    <p:extLst>
      <p:ext uri="{BB962C8B-B14F-4D97-AF65-F5344CB8AC3E}">
        <p14:creationId xmlns:p14="http://schemas.microsoft.com/office/powerpoint/2010/main" val="38694648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87807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0B094784534944B0F8B15E7EAC3A13" ma:contentTypeVersion="2" ma:contentTypeDescription="Create a new document." ma:contentTypeScope="" ma:versionID="0f3673a6579748ca84a88153d1edb1cf">
  <xsd:schema xmlns:xsd="http://www.w3.org/2001/XMLSchema" xmlns:xs="http://www.w3.org/2001/XMLSchema" xmlns:p="http://schemas.microsoft.com/office/2006/metadata/properties" xmlns:ns2="c17ca4a2-6390-4cb0-bb09-1210258d5dd3" targetNamespace="http://schemas.microsoft.com/office/2006/metadata/properties" ma:root="true" ma:fieldsID="1128fd058696cb0753ce02537333924a" ns2:_="">
    <xsd:import namespace="c17ca4a2-6390-4cb0-bb09-1210258d5dd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ca4a2-6390-4cb0-bb09-1210258d5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697CF9-1570-4EBE-A8A6-ECB65B45BCFA}">
  <ds:schemaRefs>
    <ds:schemaRef ds:uri="http://schemas.microsoft.com/sharepoint/v3/contenttype/forms"/>
  </ds:schemaRefs>
</ds:datastoreItem>
</file>

<file path=customXml/itemProps2.xml><?xml version="1.0" encoding="utf-8"?>
<ds:datastoreItem xmlns:ds="http://schemas.openxmlformats.org/officeDocument/2006/customXml" ds:itemID="{7B055698-CA19-4F9C-9027-C86041EC6B72}">
  <ds:schemaRefs>
    <ds:schemaRef ds:uri="http://schemas.openxmlformats.org/package/2006/metadata/core-properties"/>
    <ds:schemaRef ds:uri="http://purl.org/dc/elements/1.1/"/>
    <ds:schemaRef ds:uri="c17ca4a2-6390-4cb0-bb09-1210258d5dd3"/>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963322B-A010-43AB-B6C9-0AE3AA02C5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7ca4a2-6390-4cb0-bb09-1210258d5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1962</TotalTime>
  <Words>7451</Words>
  <Application>Microsoft Office PowerPoint</Application>
  <PresentationFormat>On-screen Show (4:3)</PresentationFormat>
  <Paragraphs>826</Paragraphs>
  <Slides>39</Slides>
  <Notes>36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Open Sans Extrabold</vt:lpstr>
      <vt:lpstr>Wingdings</vt:lpstr>
      <vt:lpstr>Office Theme</vt:lpstr>
      <vt:lpstr>Custom Design</vt:lpstr>
      <vt:lpstr>1_Custom Design</vt:lpstr>
      <vt:lpstr>Resource Concerns in South Dakota</vt:lpstr>
      <vt:lpstr>Resource Concerns SWAPAE + H   </vt:lpstr>
      <vt:lpstr>Resource Concerns SWAPAE + H   </vt:lpstr>
      <vt:lpstr>PowerPoint Presentation</vt:lpstr>
      <vt:lpstr>Soil Category=Wind &amp; Water Erosion </vt:lpstr>
      <vt:lpstr>  Wind Erosion-Detachment and transport of soil particles caused by wind. </vt:lpstr>
      <vt:lpstr>Soil Category=Concentrated Erosion</vt:lpstr>
      <vt:lpstr>Soil Category=Concentrated Erosion</vt:lpstr>
      <vt:lpstr>PowerPoint Presentation</vt:lpstr>
      <vt:lpstr>Soil Category =Soil Quality Limitations    </vt:lpstr>
      <vt:lpstr>Soil Category =Soil Quality Limitations    </vt:lpstr>
      <vt:lpstr>Soil Category =Soil Quality  Limitations    </vt:lpstr>
      <vt:lpstr>Soil Category =Soil Quality Limitations    </vt:lpstr>
      <vt:lpstr>Soil Category =Soil Quality Limitations </vt:lpstr>
      <vt:lpstr>Soil Category =Soil Quality Limitations   </vt:lpstr>
      <vt:lpstr>Water   </vt:lpstr>
      <vt:lpstr>Water   </vt:lpstr>
      <vt:lpstr>Water   </vt:lpstr>
      <vt:lpstr>Water   </vt:lpstr>
      <vt:lpstr>Water   </vt:lpstr>
      <vt:lpstr>Water   </vt:lpstr>
      <vt:lpstr>Water   </vt:lpstr>
      <vt:lpstr>Water   </vt:lpstr>
      <vt:lpstr>Water   </vt:lpstr>
      <vt:lpstr>Water   </vt:lpstr>
      <vt:lpstr>Air   </vt:lpstr>
      <vt:lpstr>Air   </vt:lpstr>
      <vt:lpstr>Air   </vt:lpstr>
      <vt:lpstr>Plants  Category=Plant Pest Pressure</vt:lpstr>
      <vt:lpstr>Plants Category=Degraded Plant Condition</vt:lpstr>
      <vt:lpstr>PowerPoint Presentation</vt:lpstr>
      <vt:lpstr>Plants Category-Fire Management</vt:lpstr>
      <vt:lpstr>Animals   </vt:lpstr>
      <vt:lpstr>Animals Category-Inadequate Livestock Shelter </vt:lpstr>
      <vt:lpstr>Animals   </vt:lpstr>
      <vt:lpstr>Animals   </vt:lpstr>
      <vt:lpstr>Energy   </vt:lpstr>
      <vt:lpstr>Human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Stewardship Program</dc:title>
  <dc:creator>Brooks, Sarah - NRCS, Washington, DC</dc:creator>
  <cp:lastModifiedBy>Michalski, Jessica - NRCS, Huron, SD</cp:lastModifiedBy>
  <cp:revision>43</cp:revision>
  <dcterms:created xsi:type="dcterms:W3CDTF">2019-12-09T22:35:42Z</dcterms:created>
  <dcterms:modified xsi:type="dcterms:W3CDTF">2021-03-09T15:35:44Z</dcterms:modified>
</cp:coreProperties>
</file>